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323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C71EF-0E7A-7740-BAF6-D6BDC1C37766}" type="datetimeFigureOut">
              <a:rPr lang="en-VN" smtClean="0"/>
              <a:t>9/8/20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472FB-3EF7-F540-8DCC-540A66D4329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67609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&lt;iframe width="640px" height= "480px" </a:t>
            </a:r>
            <a:r>
              <a:rPr lang="en-US" dirty="0" err="1"/>
              <a:t>src</a:t>
            </a:r>
            <a:r>
              <a:rPr lang="en-US" dirty="0"/>
              <a:t>= "https://</a:t>
            </a:r>
            <a:r>
              <a:rPr lang="en-US" dirty="0" err="1"/>
              <a:t>forms.office.com</a:t>
            </a:r>
            <a:r>
              <a:rPr lang="en-US" dirty="0"/>
              <a:t>/Pages/</a:t>
            </a:r>
            <a:r>
              <a:rPr lang="en-US" dirty="0" err="1"/>
              <a:t>ResponsePage.aspx?id</a:t>
            </a:r>
            <a:r>
              <a:rPr lang="en-US" dirty="0"/>
              <a:t>=8JITnImMs0WqrLj9e851VjLECVBRulxGkNbiUb0S6KZURjEyTEg1UjZSTUJDM0FHQjAxTFRBUlczNy4u&amp;embed=true" frameborder= "0" </a:t>
            </a:r>
            <a:r>
              <a:rPr lang="en-US" dirty="0" err="1"/>
              <a:t>marginwidth</a:t>
            </a:r>
            <a:r>
              <a:rPr lang="en-US" dirty="0"/>
              <a:t>= "0" </a:t>
            </a:r>
            <a:r>
              <a:rPr lang="en-US" dirty="0" err="1"/>
              <a:t>marginheight</a:t>
            </a:r>
            <a:r>
              <a:rPr lang="en-US" dirty="0"/>
              <a:t>= "0" style= "border: none; max-width:100%; max-height:100vh" </a:t>
            </a:r>
            <a:r>
              <a:rPr lang="en-US" dirty="0" err="1"/>
              <a:t>allowfullscreen</a:t>
            </a:r>
            <a:r>
              <a:rPr lang="en-US" dirty="0"/>
              <a:t> </a:t>
            </a:r>
            <a:r>
              <a:rPr lang="en-US" dirty="0" err="1"/>
              <a:t>webkitallowfullscreen</a:t>
            </a:r>
            <a:r>
              <a:rPr lang="en-US" dirty="0"/>
              <a:t> </a:t>
            </a:r>
            <a:r>
              <a:rPr lang="en-US" dirty="0" err="1"/>
              <a:t>mozallowfullscreen</a:t>
            </a:r>
            <a:r>
              <a:rPr lang="en-US" dirty="0"/>
              <a:t> </a:t>
            </a:r>
            <a:r>
              <a:rPr lang="en-US" dirty="0" err="1"/>
              <a:t>msallowfullscreen</a:t>
            </a:r>
            <a:r>
              <a:rPr lang="en-US" dirty="0"/>
              <a:t>&gt; &lt;/iframe&gt;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64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16965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91075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5498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5282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97599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8046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4809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81433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9933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62582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472FB-3EF7-F540-8DCC-540A66D4329B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9271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E322-C4C6-F045-99B3-E432D93EA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ABA18-C0FB-B048-A1E4-A9B48EA84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E2D9-B0DC-7A40-B3B8-EE7067E8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EEA50-7572-E943-9633-0031E43D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ED5EE-71C8-C349-837F-77CDF4EA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1158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42C8-CEF2-9F4D-ADC9-5A935A8D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62E0-DF6E-7A4C-8E3A-F3F707EB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2CA21-8D37-4A47-B938-9A1F96F51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21B4A-92BB-6140-9BAC-8BFC60F8B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8C691-E76C-3D4C-99AE-A29EF9FA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3210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D6205C-BDC2-764C-A5BC-1C70DA40B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43E8C-B5CD-964E-BC39-9B492B9B5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40A5D-7F92-744C-A5A9-294740879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CE98F-3B43-8645-98E5-2163341E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C7029-EB4C-6644-A1C3-92C9192D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6608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AD6A-83B1-3A4A-BBD8-872C5BAB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C0A04-2487-494A-B8B6-3F05A1CEA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3AA79-DEC9-474F-BE46-1F9D3147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3EE6C-985A-E94B-A31B-B7A634098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578FC-87CF-EA49-826D-8A57EBFF6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6371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C21A-EB0B-364C-ABF6-775BD051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1BBE6-CCCA-9647-9588-93860BE27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02248-EEC1-A04B-BB6A-7519C83E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9AC57-6593-3C4E-9313-2C2EAA14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7CF1B-7E52-C14E-AEEB-2AD9B783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9743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B70B-5696-C94C-AEF3-48D6FC3B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F3DB8-2FC8-8045-B8B4-A29F6E15E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F4EE9-A431-C046-B5C2-630CF14E5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1AECE-4260-9C44-B246-E283B465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95CCC-7BBB-674E-A493-99277BCE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5A3BC-4ABA-C547-A652-E5030814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918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6257-A63E-C141-9C55-0BCBC4EB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6A293-F9E9-B44A-B7BE-DD439B466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1CBF3-BC88-804C-AB10-9A3DC1746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2FDC7-DB12-6846-B894-27FFAE750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EBDCF-BD3A-C04C-AA69-05C0A33EF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55A543-C860-7547-9D1F-8A38C47F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CCEEA-C8F8-C443-9557-A600EBCC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2AC18-3729-5543-820E-26E423F2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1096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52A5-2312-1D4D-B4F1-F3B4A51D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176A0-9EA0-904A-9453-3CCB09C5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59C34-91BD-3F4B-9B77-24141DC3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3252A-12A3-064F-B073-2CAB9452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30549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B6A0BA-1BA0-6748-AF18-1A99987D1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2EDF4-1178-904F-9874-1BDCEABEB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1341D-4733-024E-A759-CB149BF0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056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232E-D476-8841-80A3-A7A2DA36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B317-376C-CE4B-AB2C-E8C8530D5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1DFDE-8012-7143-BAAA-C2750C67B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4403A-6D3E-674C-B382-6C4C3257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4877A-B368-D649-A0CA-F5D13AE1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2F2A2-87A8-004B-A454-8B6B91F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6259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5E695-1BE0-3B44-8D4C-CDD6CB08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8ED264-9338-B540-8A64-8C00A3226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EE4D8-A84A-E040-8473-A031F104D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BB6B9-1776-B743-9EC0-AF65F230F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276D9-5196-D84A-8808-026271C0E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A7178-A1D8-CF47-BF88-D1AB7772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42616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5CF444-6866-5F4B-9DC6-BC62F299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92A29-E2E9-9848-A5E3-B5F239EF4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E148B-363C-5A4A-AF64-800AA028A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2D717-DFB6-2744-B9BC-B41DDEE2AD02}" type="datetimeFigureOut">
              <a:rPr lang="en-VN" smtClean="0"/>
              <a:t>9/8/20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7D9F4-8A31-8B42-9B01-8C009B140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03FA0-EE4C-4D40-8299-7B4CA883B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C9C1F-F94E-3943-A30B-EA8DFAB77E5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3641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rfairs@virtualvietnam.vn" TargetMode="External"/><Relationship Id="rId2" Type="http://schemas.openxmlformats.org/officeDocument/2006/relationships/hyperlink" Target="http://vrfairs.virtualvietnam.v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://vrfairs.vr360.com.v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rfair.virtualvietnam.vn/" TargetMode="External"/><Relationship Id="rId2" Type="http://schemas.openxmlformats.org/officeDocument/2006/relationships/hyperlink" Target="https://danang.virtualtourist.v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rf.virtualvietnam.v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33.png"/><Relationship Id="rId7" Type="http://schemas.openxmlformats.org/officeDocument/2006/relationships/image" Target="../media/image35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34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36.svg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0.svg"/><Relationship Id="rId5" Type="http://schemas.openxmlformats.org/officeDocument/2006/relationships/image" Target="../media/image38.svg"/><Relationship Id="rId15" Type="http://schemas.openxmlformats.org/officeDocument/2006/relationships/image" Target="../media/image42.sv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26.svg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33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0.svg"/><Relationship Id="rId5" Type="http://schemas.openxmlformats.org/officeDocument/2006/relationships/image" Target="../media/image38.svg"/><Relationship Id="rId15" Type="http://schemas.openxmlformats.org/officeDocument/2006/relationships/image" Target="../media/image42.sv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26.sv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BE25-2D95-6D46-A5A2-C9603D09B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VN" dirty="0"/>
              <a:t>DỰ ÁN </a:t>
            </a:r>
            <a:br>
              <a:rPr lang="en-VN" dirty="0"/>
            </a:br>
            <a:r>
              <a:rPr lang="en-VN" dirty="0"/>
              <a:t>VR FAIRS</a:t>
            </a:r>
            <a:br>
              <a:rPr lang="en-VN" dirty="0"/>
            </a:br>
            <a:r>
              <a:rPr lang="en-VN" dirty="0"/>
              <a:t>vrfairs.vn</a:t>
            </a:r>
            <a:br>
              <a:rPr lang="en-VN" dirty="0"/>
            </a:br>
            <a:endParaRPr lang="en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533A7-F6F8-284C-9258-CEA88356E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631680" cy="1655762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vrFairs</a:t>
            </a:r>
            <a:r>
              <a:rPr lang="en-US" dirty="0"/>
              <a:t> is a leading Virtual Reality Events Platform that enables organizations to host online conferences, virtual job fairs, online trade shows, open days &amp; more. </a:t>
            </a:r>
            <a:r>
              <a:rPr lang="en-US" dirty="0" err="1"/>
              <a:t>vrFairs</a:t>
            </a:r>
            <a:r>
              <a:rPr lang="en-US" dirty="0"/>
              <a:t> - The Digital Twin for Virtual Events &amp; Fairs</a:t>
            </a:r>
          </a:p>
          <a:p>
            <a:r>
              <a:rPr lang="en-US" dirty="0">
                <a:hlinkClick r:id="rId2"/>
              </a:rPr>
              <a:t>http://vrfairs.virtualvietnam.vn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vrfairs@virtualvietnam.vn</a:t>
            </a:r>
            <a:endParaRPr lang="en-US" dirty="0"/>
          </a:p>
          <a:p>
            <a:r>
              <a:rPr lang="en-US" dirty="0"/>
              <a:t>-----</a:t>
            </a:r>
          </a:p>
          <a:p>
            <a:r>
              <a:rPr lang="en-US" dirty="0">
                <a:hlinkClick r:id="rId4"/>
              </a:rPr>
              <a:t>http://vrfairs.vr360.com.vn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vrfairs@</a:t>
            </a:r>
            <a:r>
              <a:rPr lang="en-US" dirty="0">
                <a:hlinkClick r:id="rId4"/>
              </a:rPr>
              <a:t>vr360.com.vn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V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73FF1A-562A-9B43-9732-33182E89B38D}"/>
              </a:ext>
            </a:extLst>
          </p:cNvPr>
          <p:cNvGrpSpPr/>
          <p:nvPr/>
        </p:nvGrpSpPr>
        <p:grpSpPr>
          <a:xfrm>
            <a:off x="730101" y="352720"/>
            <a:ext cx="2310809" cy="2402884"/>
            <a:chOff x="730101" y="352720"/>
            <a:chExt cx="2310809" cy="2402884"/>
          </a:xfrm>
        </p:grpSpPr>
        <p:pic>
          <p:nvPicPr>
            <p:cNvPr id="5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A81A335-C968-0C48-A493-7E448D8C4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101" y="444795"/>
              <a:ext cx="2310809" cy="23108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B244BE-6500-1944-96E4-2B5E2CB5032C}"/>
                </a:ext>
              </a:extLst>
            </p:cNvPr>
            <p:cNvSpPr/>
            <p:nvPr/>
          </p:nvSpPr>
          <p:spPr>
            <a:xfrm>
              <a:off x="817759" y="352720"/>
              <a:ext cx="220188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Private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50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building with a blue background&#10;&#10;Description automatically generated">
            <a:extLst>
              <a:ext uri="{FF2B5EF4-FFF2-40B4-BE49-F238E27FC236}">
                <a16:creationId xmlns:a16="http://schemas.microsoft.com/office/drawing/2014/main" id="{4F05633A-19D0-B74B-A83E-1EFCCC40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7" y="1100137"/>
            <a:ext cx="11869126" cy="59345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601BB0-5D26-3342-8737-7A537DBD2144}"/>
              </a:ext>
            </a:extLst>
          </p:cNvPr>
          <p:cNvSpPr/>
          <p:nvPr/>
        </p:nvSpPr>
        <p:spPr>
          <a:xfrm>
            <a:off x="4628985" y="4692999"/>
            <a:ext cx="22635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Vào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khu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riêng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của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gian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hàng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2054" y="284016"/>
            <a:ext cx="69031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Khu</a:t>
            </a:r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Trưng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Bày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2EE3B-DBD7-1345-BDB1-14F230990711}"/>
              </a:ext>
            </a:extLst>
          </p:cNvPr>
          <p:cNvSpPr txBox="1"/>
          <p:nvPr/>
        </p:nvSpPr>
        <p:spPr>
          <a:xfrm>
            <a:off x="3829050" y="106313"/>
            <a:ext cx="68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Khu trung tâm Trưng bày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34E99A-670F-D145-918A-6CAFE188A5E2}"/>
              </a:ext>
            </a:extLst>
          </p:cNvPr>
          <p:cNvSpPr/>
          <p:nvPr/>
        </p:nvSpPr>
        <p:spPr>
          <a:xfrm rot="16200000">
            <a:off x="5823595" y="5150776"/>
            <a:ext cx="626122" cy="21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C8BDE-7564-474A-8137-DC48434663A6}"/>
              </a:ext>
            </a:extLst>
          </p:cNvPr>
          <p:cNvSpPr txBox="1"/>
          <p:nvPr/>
        </p:nvSpPr>
        <p:spPr>
          <a:xfrm>
            <a:off x="3448722" y="6064088"/>
            <a:ext cx="5338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(Liệt kê các gian hàng tham gia triển lãm, sẽ làm Vr360, tuy nhiên sẽ bỏ trước 1 hình tĩnh để Demo, thay sau)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8409B8-3B3E-0C40-A6BA-74652D33C46B}"/>
              </a:ext>
            </a:extLst>
          </p:cNvPr>
          <p:cNvSpPr/>
          <p:nvPr/>
        </p:nvSpPr>
        <p:spPr>
          <a:xfrm>
            <a:off x="10342451" y="2914650"/>
            <a:ext cx="1416162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Phòng Hội thảo 1</a:t>
            </a:r>
            <a:endParaRPr lang="en-VN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94412A-490B-F54C-BDA2-761266DA1BEB}"/>
              </a:ext>
            </a:extLst>
          </p:cNvPr>
          <p:cNvSpPr/>
          <p:nvPr/>
        </p:nvSpPr>
        <p:spPr>
          <a:xfrm>
            <a:off x="9591507" y="1115013"/>
            <a:ext cx="2372416" cy="7143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Khu Các gian hàng tham gia triễn làm</a:t>
            </a:r>
            <a:endParaRPr lang="en-VN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E7F389C-3466-0240-BF11-DA7F1EEEFF7E}"/>
              </a:ext>
            </a:extLst>
          </p:cNvPr>
          <p:cNvSpPr/>
          <p:nvPr/>
        </p:nvSpPr>
        <p:spPr>
          <a:xfrm rot="16200000">
            <a:off x="1867762" y="3470012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0C4716-4E5A-5140-80FA-679B819387DB}"/>
              </a:ext>
            </a:extLst>
          </p:cNvPr>
          <p:cNvSpPr/>
          <p:nvPr/>
        </p:nvSpPr>
        <p:spPr>
          <a:xfrm rot="16200000">
            <a:off x="5677179" y="4474955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D844854-81A2-6847-A1F7-B20AA1DCE2B1}"/>
              </a:ext>
            </a:extLst>
          </p:cNvPr>
          <p:cNvSpPr/>
          <p:nvPr/>
        </p:nvSpPr>
        <p:spPr>
          <a:xfrm rot="16200000">
            <a:off x="10966658" y="3468665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C03033-6C8A-164C-9EDD-4E5B852E202D}"/>
              </a:ext>
            </a:extLst>
          </p:cNvPr>
          <p:cNvSpPr/>
          <p:nvPr/>
        </p:nvSpPr>
        <p:spPr>
          <a:xfrm rot="16200000">
            <a:off x="5616839" y="1414131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D865821A-829D-3A4A-A315-06E038F8BF16}"/>
              </a:ext>
            </a:extLst>
          </p:cNvPr>
          <p:cNvSpPr/>
          <p:nvPr/>
        </p:nvSpPr>
        <p:spPr>
          <a:xfrm rot="16200000">
            <a:off x="6845564" y="1414131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64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8D8E918-15C6-A540-A983-27BCDDCAC620}"/>
              </a:ext>
            </a:extLst>
          </p:cNvPr>
          <p:cNvGrpSpPr/>
          <p:nvPr/>
        </p:nvGrpSpPr>
        <p:grpSpPr>
          <a:xfrm>
            <a:off x="578333" y="-14289"/>
            <a:ext cx="11613667" cy="6787473"/>
            <a:chOff x="578333" y="-14289"/>
            <a:chExt cx="11613667" cy="6787473"/>
          </a:xfrm>
        </p:grpSpPr>
        <p:pic>
          <p:nvPicPr>
            <p:cNvPr id="3" name="Picture 2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E2078C8F-CDF0-464F-80B6-ACEEB48E9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159" r="1445" b="26327"/>
            <a:stretch/>
          </p:blipFill>
          <p:spPr>
            <a:xfrm>
              <a:off x="578333" y="-14289"/>
              <a:ext cx="11613667" cy="3362550"/>
            </a:xfrm>
            <a:prstGeom prst="rect">
              <a:avLst/>
            </a:prstGeom>
          </p:spPr>
        </p:pic>
        <p:pic>
          <p:nvPicPr>
            <p:cNvPr id="23" name="Picture 22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3B5C8D8A-FB91-4144-8BED-CAED96628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863" r="1445" b="26327"/>
            <a:stretch/>
          </p:blipFill>
          <p:spPr>
            <a:xfrm>
              <a:off x="578333" y="3154996"/>
              <a:ext cx="11613667" cy="361818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874390-DB8C-0649-A6D1-88A389A4158D}"/>
                </a:ext>
              </a:extLst>
            </p:cNvPr>
            <p:cNvSpPr/>
            <p:nvPr/>
          </p:nvSpPr>
          <p:spPr>
            <a:xfrm>
              <a:off x="597403" y="3514735"/>
              <a:ext cx="11546950" cy="320069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35268" y="284016"/>
            <a:ext cx="62388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Chi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Tiết</a:t>
            </a:r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Gian 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Hàng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10" descr="A picture containing large, plane, sitting, blue&#10;&#10;Description automatically generated">
            <a:extLst>
              <a:ext uri="{FF2B5EF4-FFF2-40B4-BE49-F238E27FC236}">
                <a16:creationId xmlns:a16="http://schemas.microsoft.com/office/drawing/2014/main" id="{6AC47F63-E344-2D4B-98B5-0551F2A13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791" y="751406"/>
            <a:ext cx="1369141" cy="8080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2EE3B-DBD7-1345-BDB1-14F230990711}"/>
              </a:ext>
            </a:extLst>
          </p:cNvPr>
          <p:cNvSpPr txBox="1"/>
          <p:nvPr/>
        </p:nvSpPr>
        <p:spPr>
          <a:xfrm>
            <a:off x="4357686" y="119872"/>
            <a:ext cx="68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Khu bàn chi tiết ciủa từng gian hàng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C8BDE-7564-474A-8137-DC48434663A6}"/>
              </a:ext>
            </a:extLst>
          </p:cNvPr>
          <p:cNvSpPr txBox="1"/>
          <p:nvPr/>
        </p:nvSpPr>
        <p:spPr>
          <a:xfrm>
            <a:off x="4357686" y="5838499"/>
            <a:ext cx="450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Iframe các dịch vụ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999CA6-1B62-694D-AEC1-8E3E3EB311C3}"/>
              </a:ext>
            </a:extLst>
          </p:cNvPr>
          <p:cNvSpPr/>
          <p:nvPr/>
        </p:nvSpPr>
        <p:spPr>
          <a:xfrm>
            <a:off x="6522418" y="2024306"/>
            <a:ext cx="892796" cy="383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200" dirty="0"/>
              <a:t>Trao đổi</a:t>
            </a:r>
            <a:endParaRPr lang="en-VN" sz="12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8409B8-3B3E-0C40-A6BA-74652D33C46B}"/>
              </a:ext>
            </a:extLst>
          </p:cNvPr>
          <p:cNvSpPr/>
          <p:nvPr/>
        </p:nvSpPr>
        <p:spPr>
          <a:xfrm>
            <a:off x="10452743" y="232029"/>
            <a:ext cx="1583036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Vào khu trưng bày</a:t>
            </a:r>
            <a:endParaRPr lang="en-VN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94412A-490B-F54C-BDA2-761266DA1BEB}"/>
              </a:ext>
            </a:extLst>
          </p:cNvPr>
          <p:cNvSpPr/>
          <p:nvPr/>
        </p:nvSpPr>
        <p:spPr>
          <a:xfrm>
            <a:off x="751370" y="238223"/>
            <a:ext cx="1564268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Quay lại khu Trung tâm</a:t>
            </a:r>
            <a:endParaRPr lang="en-VN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E7F389C-3466-0240-BF11-DA7F1EEEFF7E}"/>
              </a:ext>
            </a:extLst>
          </p:cNvPr>
          <p:cNvSpPr/>
          <p:nvPr/>
        </p:nvSpPr>
        <p:spPr>
          <a:xfrm rot="16200000">
            <a:off x="2666871" y="3354089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0C4716-4E5A-5140-80FA-679B819387DB}"/>
              </a:ext>
            </a:extLst>
          </p:cNvPr>
          <p:cNvSpPr/>
          <p:nvPr/>
        </p:nvSpPr>
        <p:spPr>
          <a:xfrm rot="16200000">
            <a:off x="7001416" y="2499404"/>
            <a:ext cx="214471" cy="14952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sz="1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D844854-81A2-6847-A1F7-B20AA1DCE2B1}"/>
              </a:ext>
            </a:extLst>
          </p:cNvPr>
          <p:cNvSpPr/>
          <p:nvPr/>
        </p:nvSpPr>
        <p:spPr>
          <a:xfrm>
            <a:off x="11740267" y="388267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C03033-6C8A-164C-9EDD-4E5B852E202D}"/>
              </a:ext>
            </a:extLst>
          </p:cNvPr>
          <p:cNvSpPr/>
          <p:nvPr/>
        </p:nvSpPr>
        <p:spPr>
          <a:xfrm rot="16200000">
            <a:off x="5885461" y="1448359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D865821A-829D-3A4A-A315-06E038F8BF16}"/>
              </a:ext>
            </a:extLst>
          </p:cNvPr>
          <p:cNvSpPr/>
          <p:nvPr/>
        </p:nvSpPr>
        <p:spPr>
          <a:xfrm rot="10800000">
            <a:off x="743657" y="389863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F897563-9E0F-6E45-8C29-B2F24EF1823D}"/>
              </a:ext>
            </a:extLst>
          </p:cNvPr>
          <p:cNvSpPr/>
          <p:nvPr/>
        </p:nvSpPr>
        <p:spPr>
          <a:xfrm rot="16200000">
            <a:off x="2769759" y="2013258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03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30D480A-4BE9-684F-8E7A-DD4E4A7439D3}"/>
              </a:ext>
            </a:extLst>
          </p:cNvPr>
          <p:cNvGrpSpPr/>
          <p:nvPr/>
        </p:nvGrpSpPr>
        <p:grpSpPr>
          <a:xfrm>
            <a:off x="597403" y="233116"/>
            <a:ext cx="11546950" cy="2924062"/>
            <a:chOff x="-414730" y="186102"/>
            <a:chExt cx="11546950" cy="2924062"/>
          </a:xfrm>
        </p:grpSpPr>
        <p:pic>
          <p:nvPicPr>
            <p:cNvPr id="7" name="Picture 6" descr="A picture containing indoor, table, sitting, window&#10;&#10;Description automatically generated">
              <a:extLst>
                <a:ext uri="{FF2B5EF4-FFF2-40B4-BE49-F238E27FC236}">
                  <a16:creationId xmlns:a16="http://schemas.microsoft.com/office/drawing/2014/main" id="{2AD83F56-C84F-DF44-B5BB-030B50225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3466" y="186102"/>
              <a:ext cx="4079769" cy="2886400"/>
            </a:xfrm>
            <a:prstGeom prst="rect">
              <a:avLst/>
            </a:prstGeom>
          </p:spPr>
        </p:pic>
        <p:pic>
          <p:nvPicPr>
            <p:cNvPr id="9" name="Picture 8" descr="A picture containing indoor, table, sitting, small&#10;&#10;Description automatically generated">
              <a:extLst>
                <a:ext uri="{FF2B5EF4-FFF2-40B4-BE49-F238E27FC236}">
                  <a16:creationId xmlns:a16="http://schemas.microsoft.com/office/drawing/2014/main" id="{44EF5538-1720-9944-9C9C-857F3A4E2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14730" y="199027"/>
              <a:ext cx="4114733" cy="2911137"/>
            </a:xfrm>
            <a:prstGeom prst="rect">
              <a:avLst/>
            </a:prstGeom>
          </p:spPr>
        </p:pic>
        <p:pic>
          <p:nvPicPr>
            <p:cNvPr id="14" name="Picture 13" descr="A picture containing indoor, table, sitting, computer&#10;&#10;Description automatically generated">
              <a:extLst>
                <a:ext uri="{FF2B5EF4-FFF2-40B4-BE49-F238E27FC236}">
                  <a16:creationId xmlns:a16="http://schemas.microsoft.com/office/drawing/2014/main" id="{F6EE58F1-9D2C-7045-92A0-F30574B94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1662" y="186102"/>
              <a:ext cx="4270558" cy="2886400"/>
            </a:xfrm>
            <a:prstGeom prst="rect">
              <a:avLst/>
            </a:prstGeom>
          </p:spPr>
        </p:pic>
      </p:grpSp>
      <p:pic>
        <p:nvPicPr>
          <p:cNvPr id="23" name="Picture 2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B5C8D8A-FB91-4144-8BED-CAED966282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63" r="1445" b="26327"/>
          <a:stretch/>
        </p:blipFill>
        <p:spPr>
          <a:xfrm>
            <a:off x="578333" y="3021899"/>
            <a:ext cx="11613667" cy="36181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874390-DB8C-0649-A6D1-88A389A4158D}"/>
              </a:ext>
            </a:extLst>
          </p:cNvPr>
          <p:cNvSpPr/>
          <p:nvPr/>
        </p:nvSpPr>
        <p:spPr>
          <a:xfrm>
            <a:off x="597403" y="3514735"/>
            <a:ext cx="11546950" cy="32006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35268" y="284016"/>
            <a:ext cx="62388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Chi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Tiết</a:t>
            </a:r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Gian 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Hàng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10" descr="A picture containing large, plane, sitting, blue&#10;&#10;Description automatically generated">
            <a:extLst>
              <a:ext uri="{FF2B5EF4-FFF2-40B4-BE49-F238E27FC236}">
                <a16:creationId xmlns:a16="http://schemas.microsoft.com/office/drawing/2014/main" id="{6AC47F63-E344-2D4B-98B5-0551F2A13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2743" y="1523881"/>
            <a:ext cx="565073" cy="3334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2EE3B-DBD7-1345-BDB1-14F230990711}"/>
              </a:ext>
            </a:extLst>
          </p:cNvPr>
          <p:cNvSpPr txBox="1"/>
          <p:nvPr/>
        </p:nvSpPr>
        <p:spPr>
          <a:xfrm>
            <a:off x="2436003" y="249425"/>
            <a:ext cx="84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Khu bàn chi tiết ciủa từng gian hàng, cái này ưu tiên bản Demo cps xoay được VR360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C8BDE-7564-474A-8137-DC48434663A6}"/>
              </a:ext>
            </a:extLst>
          </p:cNvPr>
          <p:cNvSpPr txBox="1"/>
          <p:nvPr/>
        </p:nvSpPr>
        <p:spPr>
          <a:xfrm>
            <a:off x="4357686" y="5838499"/>
            <a:ext cx="450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Iframe các dịch vụ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999CA6-1B62-694D-AEC1-8E3E3EB311C3}"/>
              </a:ext>
            </a:extLst>
          </p:cNvPr>
          <p:cNvSpPr/>
          <p:nvPr/>
        </p:nvSpPr>
        <p:spPr>
          <a:xfrm>
            <a:off x="6522418" y="2024306"/>
            <a:ext cx="892796" cy="3832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200" dirty="0"/>
              <a:t>Trao đổi</a:t>
            </a:r>
            <a:endParaRPr lang="en-VN" sz="12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8409B8-3B3E-0C40-A6BA-74652D33C46B}"/>
              </a:ext>
            </a:extLst>
          </p:cNvPr>
          <p:cNvSpPr/>
          <p:nvPr/>
        </p:nvSpPr>
        <p:spPr>
          <a:xfrm>
            <a:off x="10452743" y="232029"/>
            <a:ext cx="1583036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Vào khu trưng bày</a:t>
            </a:r>
            <a:endParaRPr lang="en-VN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94412A-490B-F54C-BDA2-761266DA1BEB}"/>
              </a:ext>
            </a:extLst>
          </p:cNvPr>
          <p:cNvSpPr/>
          <p:nvPr/>
        </p:nvSpPr>
        <p:spPr>
          <a:xfrm>
            <a:off x="751370" y="238223"/>
            <a:ext cx="1564268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Quay lại khu Trung tâm</a:t>
            </a:r>
            <a:endParaRPr lang="en-VN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E7F389C-3466-0240-BF11-DA7F1EEEFF7E}"/>
              </a:ext>
            </a:extLst>
          </p:cNvPr>
          <p:cNvSpPr/>
          <p:nvPr/>
        </p:nvSpPr>
        <p:spPr>
          <a:xfrm rot="16200000">
            <a:off x="2666871" y="3354089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0C4716-4E5A-5140-80FA-679B819387DB}"/>
              </a:ext>
            </a:extLst>
          </p:cNvPr>
          <p:cNvSpPr/>
          <p:nvPr/>
        </p:nvSpPr>
        <p:spPr>
          <a:xfrm rot="16200000">
            <a:off x="7001416" y="2499404"/>
            <a:ext cx="214471" cy="14952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sz="1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D844854-81A2-6847-A1F7-B20AA1DCE2B1}"/>
              </a:ext>
            </a:extLst>
          </p:cNvPr>
          <p:cNvSpPr/>
          <p:nvPr/>
        </p:nvSpPr>
        <p:spPr>
          <a:xfrm>
            <a:off x="11740267" y="388267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C03033-6C8A-164C-9EDD-4E5B852E202D}"/>
              </a:ext>
            </a:extLst>
          </p:cNvPr>
          <p:cNvSpPr/>
          <p:nvPr/>
        </p:nvSpPr>
        <p:spPr>
          <a:xfrm rot="16200000">
            <a:off x="5885461" y="1448359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D865821A-829D-3A4A-A315-06E038F8BF16}"/>
              </a:ext>
            </a:extLst>
          </p:cNvPr>
          <p:cNvSpPr/>
          <p:nvPr/>
        </p:nvSpPr>
        <p:spPr>
          <a:xfrm rot="10800000">
            <a:off x="743657" y="389863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F897563-9E0F-6E45-8C29-B2F24EF1823D}"/>
              </a:ext>
            </a:extLst>
          </p:cNvPr>
          <p:cNvSpPr/>
          <p:nvPr/>
        </p:nvSpPr>
        <p:spPr>
          <a:xfrm rot="16200000">
            <a:off x="2769759" y="2013258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7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arge crowd of people&#10;&#10;Description automatically generated">
            <a:extLst>
              <a:ext uri="{FF2B5EF4-FFF2-40B4-BE49-F238E27FC236}">
                <a16:creationId xmlns:a16="http://schemas.microsoft.com/office/drawing/2014/main" id="{D7CE3888-20EB-8D4D-B94E-C29D904A3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56" y="62156"/>
            <a:ext cx="11448344" cy="67958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-14425" y="284016"/>
            <a:ext cx="72327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Chi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Tiết</a:t>
            </a:r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Phòng</a:t>
            </a:r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Hội</a:t>
            </a:r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Nghị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10" descr="A picture containing large, plane, sitting, blue&#10;&#10;Description automatically generated">
            <a:extLst>
              <a:ext uri="{FF2B5EF4-FFF2-40B4-BE49-F238E27FC236}">
                <a16:creationId xmlns:a16="http://schemas.microsoft.com/office/drawing/2014/main" id="{6AC47F63-E344-2D4B-98B5-0551F2A13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773" y="2826919"/>
            <a:ext cx="3578240" cy="16689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8409B8-3B3E-0C40-A6BA-74652D33C46B}"/>
              </a:ext>
            </a:extLst>
          </p:cNvPr>
          <p:cNvSpPr/>
          <p:nvPr/>
        </p:nvSpPr>
        <p:spPr>
          <a:xfrm>
            <a:off x="10452743" y="232029"/>
            <a:ext cx="1583036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Vào khu trưng bày</a:t>
            </a:r>
            <a:endParaRPr lang="en-VN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94412A-490B-F54C-BDA2-761266DA1BEB}"/>
              </a:ext>
            </a:extLst>
          </p:cNvPr>
          <p:cNvSpPr/>
          <p:nvPr/>
        </p:nvSpPr>
        <p:spPr>
          <a:xfrm>
            <a:off x="751370" y="238223"/>
            <a:ext cx="1564268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Quay lại khu Trung tâm</a:t>
            </a:r>
            <a:endParaRPr lang="en-VN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0C4716-4E5A-5140-80FA-679B819387DB}"/>
              </a:ext>
            </a:extLst>
          </p:cNvPr>
          <p:cNvSpPr/>
          <p:nvPr/>
        </p:nvSpPr>
        <p:spPr>
          <a:xfrm rot="16200000">
            <a:off x="7001416" y="2499404"/>
            <a:ext cx="214471" cy="14952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sz="1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D844854-81A2-6847-A1F7-B20AA1DCE2B1}"/>
              </a:ext>
            </a:extLst>
          </p:cNvPr>
          <p:cNvSpPr/>
          <p:nvPr/>
        </p:nvSpPr>
        <p:spPr>
          <a:xfrm>
            <a:off x="11740267" y="388267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D865821A-829D-3A4A-A315-06E038F8BF16}"/>
              </a:ext>
            </a:extLst>
          </p:cNvPr>
          <p:cNvSpPr/>
          <p:nvPr/>
        </p:nvSpPr>
        <p:spPr>
          <a:xfrm rot="10800000">
            <a:off x="743657" y="389863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4A957-3491-C94E-BB4C-9A90F22CB0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26" r="40673"/>
          <a:stretch/>
        </p:blipFill>
        <p:spPr>
          <a:xfrm>
            <a:off x="10682908" y="1743265"/>
            <a:ext cx="1509092" cy="30287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A50EE13-94F6-BF45-AE01-151EADC82F41}"/>
              </a:ext>
            </a:extLst>
          </p:cNvPr>
          <p:cNvSpPr/>
          <p:nvPr/>
        </p:nvSpPr>
        <p:spPr>
          <a:xfrm>
            <a:off x="5730899" y="131092"/>
            <a:ext cx="1955775" cy="51435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P. HỘI NGHỊ 1</a:t>
            </a:r>
            <a:endParaRPr lang="en-VN" dirty="0"/>
          </a:p>
        </p:txBody>
      </p:sp>
      <p:pic>
        <p:nvPicPr>
          <p:cNvPr id="29" name="Picture 28" descr="A picture containing large, plane, sitting, blue&#10;&#10;Description automatically generated">
            <a:extLst>
              <a:ext uri="{FF2B5EF4-FFF2-40B4-BE49-F238E27FC236}">
                <a16:creationId xmlns:a16="http://schemas.microsoft.com/office/drawing/2014/main" id="{54C8C356-CD9A-A141-90A6-2EDA1C3B8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878" y="2764662"/>
            <a:ext cx="2445385" cy="15358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999CA6-1B62-694D-AEC1-8E3E3EB311C3}"/>
              </a:ext>
            </a:extLst>
          </p:cNvPr>
          <p:cNvSpPr/>
          <p:nvPr/>
        </p:nvSpPr>
        <p:spPr>
          <a:xfrm>
            <a:off x="10952394" y="2427488"/>
            <a:ext cx="892796" cy="6372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200" dirty="0"/>
              <a:t>Trao đổi,</a:t>
            </a:r>
          </a:p>
          <a:p>
            <a:pPr algn="ctr"/>
            <a:r>
              <a:rPr lang="vi-VN" sz="1200" dirty="0"/>
              <a:t>Đặt câu hỏi ở đây</a:t>
            </a:r>
            <a:endParaRPr lang="en-VN" sz="12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6679CA2-201E-AD42-B20A-57109CF3CE57}"/>
              </a:ext>
            </a:extLst>
          </p:cNvPr>
          <p:cNvSpPr/>
          <p:nvPr/>
        </p:nvSpPr>
        <p:spPr>
          <a:xfrm>
            <a:off x="5865495" y="2895389"/>
            <a:ext cx="2020264" cy="305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200" dirty="0"/>
              <a:t>Trình chiếu Video</a:t>
            </a:r>
            <a:endParaRPr lang="en-VN" sz="12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7B9A67E-E834-A14F-AC60-3719EC77633C}"/>
              </a:ext>
            </a:extLst>
          </p:cNvPr>
          <p:cNvSpPr/>
          <p:nvPr/>
        </p:nvSpPr>
        <p:spPr>
          <a:xfrm>
            <a:off x="8301927" y="4148032"/>
            <a:ext cx="2020264" cy="305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200" dirty="0"/>
              <a:t>Chiếu Người trình bày </a:t>
            </a:r>
            <a:endParaRPr lang="en-VN" sz="1200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4BA8229-AD64-E041-9B63-3AED92393C07}"/>
              </a:ext>
            </a:extLst>
          </p:cNvPr>
          <p:cNvSpPr/>
          <p:nvPr/>
        </p:nvSpPr>
        <p:spPr>
          <a:xfrm>
            <a:off x="2221694" y="4300537"/>
            <a:ext cx="2020264" cy="30501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200" dirty="0"/>
              <a:t>Click vào lấy slide</a:t>
            </a:r>
            <a:endParaRPr lang="en-VN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3C9444-D9BC-CF48-B78C-A8F481B745B8}"/>
              </a:ext>
            </a:extLst>
          </p:cNvPr>
          <p:cNvSpPr txBox="1"/>
          <p:nvPr/>
        </p:nvSpPr>
        <p:spPr>
          <a:xfrm>
            <a:off x="3448722" y="6064088"/>
            <a:ext cx="5338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(Khu này sẽ làm Vr360, tuy nhiên sẽ bỏ trước 1 hình tĩnh để Demo như ví dụ, thay sau)</a:t>
            </a:r>
          </a:p>
        </p:txBody>
      </p:sp>
    </p:spTree>
    <p:extLst>
      <p:ext uri="{BB962C8B-B14F-4D97-AF65-F5344CB8AC3E}">
        <p14:creationId xmlns:p14="http://schemas.microsoft.com/office/powerpoint/2010/main" val="135018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CE13-024B-9945-A9E1-DE4FDEDF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Các công việc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19C4-3652-6F47-B86F-5CE3C52F2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50"/>
            <a:ext cx="10515600" cy="503237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VN" dirty="0"/>
              <a:t>Clone trang </a:t>
            </a:r>
            <a:r>
              <a:rPr lang="en-US" dirty="0">
                <a:hlinkClick r:id="rId2"/>
              </a:rPr>
              <a:t>https://danang.virtualtourist.vn/</a:t>
            </a:r>
            <a:r>
              <a:rPr lang="en-US" dirty="0"/>
              <a:t> ra </a:t>
            </a:r>
            <a:r>
              <a:rPr lang="en-US" dirty="0" err="1"/>
              <a:t>thành</a:t>
            </a:r>
            <a:r>
              <a:rPr lang="en-US" dirty="0"/>
              <a:t>: (BEO)</a:t>
            </a:r>
          </a:p>
          <a:p>
            <a:pPr lvl="1"/>
            <a:r>
              <a:rPr lang="en-US" sz="1600" dirty="0">
                <a:hlinkClick r:id="rId3"/>
              </a:rPr>
              <a:t>https://vrfair.virtualvietnam.vn/</a:t>
            </a:r>
            <a:r>
              <a:rPr lang="en-US" sz="1600" dirty="0"/>
              <a:t>; https://</a:t>
            </a:r>
            <a:r>
              <a:rPr lang="en-US" sz="1600" dirty="0">
                <a:hlinkClick r:id="rId3"/>
              </a:rPr>
              <a:t> vrfair</a:t>
            </a:r>
            <a:r>
              <a:rPr lang="en-US" sz="1600" dirty="0"/>
              <a:t>.vr360.com.vn/; </a:t>
            </a:r>
            <a:r>
              <a:rPr lang="en-US" sz="1600" dirty="0">
                <a:hlinkClick r:id="rId4"/>
              </a:rPr>
              <a:t>https://surf.virtualvietnam.vn</a:t>
            </a:r>
            <a:r>
              <a:rPr lang="en-US" sz="16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Bổ</a:t>
            </a:r>
            <a:r>
              <a:rPr lang="en-US" dirty="0"/>
              <a:t> sung </a:t>
            </a:r>
            <a:r>
              <a:rPr lang="en-US" dirty="0" err="1"/>
              <a:t>các</a:t>
            </a:r>
            <a:r>
              <a:rPr lang="en-US" dirty="0"/>
              <a:t> link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Slide, </a:t>
            </a:r>
            <a:r>
              <a:rPr lang="en-US" dirty="0" err="1"/>
              <a:t>nhúng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, Video, Form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(BEO)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Quay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lãm</a:t>
            </a:r>
            <a:r>
              <a:rPr lang="en-US" dirty="0"/>
              <a:t>, </a:t>
            </a:r>
            <a:r>
              <a:rPr lang="en-US" dirty="0" err="1"/>
              <a:t>làm</a:t>
            </a:r>
            <a:r>
              <a:rPr lang="en-US" dirty="0"/>
              <a:t> VR360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(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link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, quay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) (Team,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Chọn</a:t>
            </a:r>
            <a:r>
              <a:rPr lang="en-US" dirty="0"/>
              <a:t> 3 </a:t>
            </a:r>
            <a:r>
              <a:rPr lang="en-US" dirty="0" err="1"/>
              <a:t>cái</a:t>
            </a:r>
            <a:r>
              <a:rPr lang="en-US" dirty="0"/>
              <a:t> Gian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đẹp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(</a:t>
            </a:r>
            <a:r>
              <a:rPr lang="en-US" dirty="0" err="1"/>
              <a:t>Beo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;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họp</a:t>
            </a:r>
            <a:r>
              <a:rPr lang="en-US" dirty="0"/>
              <a:t> (</a:t>
            </a:r>
            <a:r>
              <a:rPr lang="en-US" dirty="0" err="1"/>
              <a:t>Beo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(</a:t>
            </a:r>
            <a:r>
              <a:rPr lang="en-US" dirty="0" err="1"/>
              <a:t>Beo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Form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(Duy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Team (Duy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gởi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((Duy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Xây</a:t>
            </a:r>
            <a:r>
              <a:rPr lang="en-US" dirty="0"/>
              <a:t> dung </a:t>
            </a:r>
            <a:r>
              <a:rPr lang="en-US" dirty="0" err="1"/>
              <a:t>trang</a:t>
            </a:r>
            <a:r>
              <a:rPr lang="en-US" dirty="0"/>
              <a:t> Demo </a:t>
            </a:r>
            <a:r>
              <a:rPr lang="en-US" dirty="0" err="1"/>
              <a:t>theo</a:t>
            </a:r>
            <a:r>
              <a:rPr lang="en-US" dirty="0"/>
              <a:t> flow,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VR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(BEO,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474676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city landscape&#10;&#10;Description automatically generated">
            <a:extLst>
              <a:ext uri="{FF2B5EF4-FFF2-40B4-BE49-F238E27FC236}">
                <a16:creationId xmlns:a16="http://schemas.microsoft.com/office/drawing/2014/main" id="{F7C2B128-7784-C84B-B9AD-FF27E25A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00" y="0"/>
            <a:ext cx="11520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10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E3D9-EB29-994F-BA78-AD670267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 descr="A picture containing indoor, monitor, computer, desk&#10;&#10;Description automatically generated">
            <a:extLst>
              <a:ext uri="{FF2B5EF4-FFF2-40B4-BE49-F238E27FC236}">
                <a16:creationId xmlns:a16="http://schemas.microsoft.com/office/drawing/2014/main" id="{B530B721-55B9-F74C-A9F2-6CF8DDC9B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02352" cy="6858000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711C75-C21F-B249-8793-836D2F9A3935}"/>
              </a:ext>
            </a:extLst>
          </p:cNvPr>
          <p:cNvCxnSpPr>
            <a:cxnSpLocks/>
          </p:cNvCxnSpPr>
          <p:nvPr/>
        </p:nvCxnSpPr>
        <p:spPr>
          <a:xfrm flipV="1">
            <a:off x="6592186" y="5677730"/>
            <a:ext cx="4708659" cy="1084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Graphic 16" descr="Dog House">
            <a:extLst>
              <a:ext uri="{FF2B5EF4-FFF2-40B4-BE49-F238E27FC236}">
                <a16:creationId xmlns:a16="http://schemas.microsoft.com/office/drawing/2014/main" id="{16D11991-5897-7E4A-B489-2900F7BE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0844" y="3247643"/>
            <a:ext cx="676940" cy="676940"/>
          </a:xfrm>
          <a:prstGeom prst="rect">
            <a:avLst/>
          </a:prstGeom>
        </p:spPr>
      </p:pic>
      <p:pic>
        <p:nvPicPr>
          <p:cNvPr id="28" name="Graphic 27" descr="Information">
            <a:extLst>
              <a:ext uri="{FF2B5EF4-FFF2-40B4-BE49-F238E27FC236}">
                <a16:creationId xmlns:a16="http://schemas.microsoft.com/office/drawing/2014/main" id="{661FD926-0A66-BB4D-BDB1-59E8E0789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00845" y="5352915"/>
            <a:ext cx="649629" cy="64962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C8B222C-D247-DA47-A913-4969F6CEFCB3}"/>
              </a:ext>
            </a:extLst>
          </p:cNvPr>
          <p:cNvSpPr/>
          <p:nvPr/>
        </p:nvSpPr>
        <p:spPr>
          <a:xfrm>
            <a:off x="11536950" y="186180"/>
            <a:ext cx="413524" cy="35788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0E92FCB-D6F9-0649-BDBE-4795C2B9CE5D}"/>
              </a:ext>
            </a:extLst>
          </p:cNvPr>
          <p:cNvSpPr/>
          <p:nvPr/>
        </p:nvSpPr>
        <p:spPr>
          <a:xfrm rot="10800000">
            <a:off x="199621" y="186180"/>
            <a:ext cx="413524" cy="35788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38" name="Graphic 37" descr="Presentation with media">
            <a:extLst>
              <a:ext uri="{FF2B5EF4-FFF2-40B4-BE49-F238E27FC236}">
                <a16:creationId xmlns:a16="http://schemas.microsoft.com/office/drawing/2014/main" id="{41F0D6BA-E5BF-9648-8D9D-AE29CB006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00844" y="4659298"/>
            <a:ext cx="649629" cy="6496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B6E63C4-28CC-8848-99BC-AC1A78084239}"/>
              </a:ext>
            </a:extLst>
          </p:cNvPr>
          <p:cNvSpPr txBox="1"/>
          <p:nvPr/>
        </p:nvSpPr>
        <p:spPr>
          <a:xfrm>
            <a:off x="6372870" y="6035353"/>
            <a:ext cx="41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Đè mất bộ Control, chuyển qua thành nút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CEFFEA-4A6F-8041-B928-669E548F5C53}"/>
              </a:ext>
            </a:extLst>
          </p:cNvPr>
          <p:cNvSpPr txBox="1"/>
          <p:nvPr/>
        </p:nvSpPr>
        <p:spPr>
          <a:xfrm>
            <a:off x="8932432" y="4759418"/>
            <a:ext cx="242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Liên kết đến LiveStream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CA34BC-484C-0B43-8BD2-EAB9FB42ECE1}"/>
              </a:ext>
            </a:extLst>
          </p:cNvPr>
          <p:cNvSpPr txBox="1"/>
          <p:nvPr/>
        </p:nvSpPr>
        <p:spPr>
          <a:xfrm>
            <a:off x="10546573" y="4146101"/>
            <a:ext cx="68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Meet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0034A8-710E-1A4E-A163-53748D7D646E}"/>
              </a:ext>
            </a:extLst>
          </p:cNvPr>
          <p:cNvSpPr txBox="1"/>
          <p:nvPr/>
        </p:nvSpPr>
        <p:spPr>
          <a:xfrm>
            <a:off x="2214552" y="6123543"/>
            <a:ext cx="415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Bộ Control này to lên như mẫu bên Tourist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DB6D10-EF2B-2A49-8A06-0D62458D2A0B}"/>
              </a:ext>
            </a:extLst>
          </p:cNvPr>
          <p:cNvSpPr txBox="1"/>
          <p:nvPr/>
        </p:nvSpPr>
        <p:spPr>
          <a:xfrm>
            <a:off x="9685728" y="3508810"/>
            <a:ext cx="172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Về khu triển lãm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4532C-4766-8B41-8B21-146CB643EE4E}"/>
              </a:ext>
            </a:extLst>
          </p:cNvPr>
          <p:cNvSpPr txBox="1"/>
          <p:nvPr/>
        </p:nvSpPr>
        <p:spPr>
          <a:xfrm>
            <a:off x="10186931" y="471486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Gian hàng tiếp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1EE015-96B3-B949-A1C6-81720897ECED}"/>
              </a:ext>
            </a:extLst>
          </p:cNvPr>
          <p:cNvSpPr txBox="1"/>
          <p:nvPr/>
        </p:nvSpPr>
        <p:spPr>
          <a:xfrm>
            <a:off x="9316" y="458809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Gian hàng trước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25454F-ED4E-7A48-9B89-9FC165DCC9EC}"/>
              </a:ext>
            </a:extLst>
          </p:cNvPr>
          <p:cNvSpPr txBox="1"/>
          <p:nvPr/>
        </p:nvSpPr>
        <p:spPr>
          <a:xfrm>
            <a:off x="10007676" y="180199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Ra bên ngoài</a:t>
            </a:r>
          </a:p>
        </p:txBody>
      </p:sp>
      <p:pic>
        <p:nvPicPr>
          <p:cNvPr id="68" name="Graphic 67" descr="Exit">
            <a:extLst>
              <a:ext uri="{FF2B5EF4-FFF2-40B4-BE49-F238E27FC236}">
                <a16:creationId xmlns:a16="http://schemas.microsoft.com/office/drawing/2014/main" id="{6A188E0A-1456-8749-8D6A-D0CB54094F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65978" y="1657370"/>
            <a:ext cx="577407" cy="577407"/>
          </a:xfrm>
          <a:prstGeom prst="rect">
            <a:avLst/>
          </a:prstGeom>
        </p:spPr>
      </p:pic>
      <p:pic>
        <p:nvPicPr>
          <p:cNvPr id="72" name="Graphic 71" descr="Speaker phone">
            <a:extLst>
              <a:ext uri="{FF2B5EF4-FFF2-40B4-BE49-F238E27FC236}">
                <a16:creationId xmlns:a16="http://schemas.microsoft.com/office/drawing/2014/main" id="{7DB9B7F0-074F-D345-993C-B11029F2E3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51703" y="3961345"/>
            <a:ext cx="707631" cy="707631"/>
          </a:xfrm>
          <a:prstGeom prst="rect">
            <a:avLst/>
          </a:prstGeom>
        </p:spPr>
      </p:pic>
      <p:pic>
        <p:nvPicPr>
          <p:cNvPr id="76" name="Graphic 75" descr="Customer review">
            <a:extLst>
              <a:ext uri="{FF2B5EF4-FFF2-40B4-BE49-F238E27FC236}">
                <a16:creationId xmlns:a16="http://schemas.microsoft.com/office/drawing/2014/main" id="{404A8DA3-68AE-4042-982E-424DC62258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33178" y="2513295"/>
            <a:ext cx="626712" cy="62671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3133F8B-8DCD-D04A-B4BF-49A1B9F5E524}"/>
              </a:ext>
            </a:extLst>
          </p:cNvPr>
          <p:cNvSpPr txBox="1"/>
          <p:nvPr/>
        </p:nvSpPr>
        <p:spPr>
          <a:xfrm>
            <a:off x="9239038" y="2616880"/>
            <a:ext cx="229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Liệt kê phòng Hội thảo</a:t>
            </a:r>
          </a:p>
        </p:txBody>
      </p:sp>
    </p:spTree>
    <p:extLst>
      <p:ext uri="{BB962C8B-B14F-4D97-AF65-F5344CB8AC3E}">
        <p14:creationId xmlns:p14="http://schemas.microsoft.com/office/powerpoint/2010/main" val="229044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AA40-5F80-A44D-9D24-8D89CF24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8A606-5046-2647-BEC4-8AB4031F6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Picture 3" descr="A picture containing sitting, computer, video&#10;&#10;Description automatically generated">
            <a:extLst>
              <a:ext uri="{FF2B5EF4-FFF2-40B4-BE49-F238E27FC236}">
                <a16:creationId xmlns:a16="http://schemas.microsoft.com/office/drawing/2014/main" id="{21F2FCA5-5D16-3742-AE58-9D823D4E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83" y="0"/>
            <a:ext cx="12043317" cy="6858000"/>
          </a:xfrm>
          <a:prstGeom prst="rect">
            <a:avLst/>
          </a:prstGeom>
        </p:spPr>
      </p:pic>
      <p:pic>
        <p:nvPicPr>
          <p:cNvPr id="5" name="Graphic 4" descr="Dog House">
            <a:extLst>
              <a:ext uri="{FF2B5EF4-FFF2-40B4-BE49-F238E27FC236}">
                <a16:creationId xmlns:a16="http://schemas.microsoft.com/office/drawing/2014/main" id="{55458384-9A42-A446-A256-0BB0D0FFD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8440" y="3247643"/>
            <a:ext cx="676940" cy="676940"/>
          </a:xfrm>
          <a:prstGeom prst="rect">
            <a:avLst/>
          </a:prstGeom>
        </p:spPr>
      </p:pic>
      <p:pic>
        <p:nvPicPr>
          <p:cNvPr id="6" name="Graphic 5" descr="Information">
            <a:extLst>
              <a:ext uri="{FF2B5EF4-FFF2-40B4-BE49-F238E27FC236}">
                <a16:creationId xmlns:a16="http://schemas.microsoft.com/office/drawing/2014/main" id="{6FCC1B00-8F20-7543-85AA-C3A219C647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28441" y="5352915"/>
            <a:ext cx="649629" cy="64962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F31CBAB-7631-C04A-ABA0-EA77DEA423B3}"/>
              </a:ext>
            </a:extLst>
          </p:cNvPr>
          <p:cNvSpPr/>
          <p:nvPr/>
        </p:nvSpPr>
        <p:spPr>
          <a:xfrm>
            <a:off x="11664546" y="186180"/>
            <a:ext cx="413524" cy="35788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8" name="Graphic 7" descr="Presentation with media">
            <a:extLst>
              <a:ext uri="{FF2B5EF4-FFF2-40B4-BE49-F238E27FC236}">
                <a16:creationId xmlns:a16="http://schemas.microsoft.com/office/drawing/2014/main" id="{23F29594-1311-7041-B017-DDEE76C2C3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8440" y="4659298"/>
            <a:ext cx="649629" cy="649629"/>
          </a:xfrm>
          <a:prstGeom prst="rect">
            <a:avLst/>
          </a:prstGeom>
        </p:spPr>
      </p:pic>
      <p:pic>
        <p:nvPicPr>
          <p:cNvPr id="9" name="Graphic 8" descr="Exit">
            <a:extLst>
              <a:ext uri="{FF2B5EF4-FFF2-40B4-BE49-F238E27FC236}">
                <a16:creationId xmlns:a16="http://schemas.microsoft.com/office/drawing/2014/main" id="{7591FD46-D4AA-8A48-804A-9D86F2DAAA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93574" y="1657370"/>
            <a:ext cx="577407" cy="577407"/>
          </a:xfrm>
          <a:prstGeom prst="rect">
            <a:avLst/>
          </a:prstGeom>
        </p:spPr>
      </p:pic>
      <p:pic>
        <p:nvPicPr>
          <p:cNvPr id="10" name="Graphic 9" descr="Speaker phone">
            <a:extLst>
              <a:ext uri="{FF2B5EF4-FFF2-40B4-BE49-F238E27FC236}">
                <a16:creationId xmlns:a16="http://schemas.microsoft.com/office/drawing/2014/main" id="{4962E246-6B6C-4147-B8F2-D1E8C887E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79299" y="3961345"/>
            <a:ext cx="707631" cy="707631"/>
          </a:xfrm>
          <a:prstGeom prst="rect">
            <a:avLst/>
          </a:prstGeom>
        </p:spPr>
      </p:pic>
      <p:pic>
        <p:nvPicPr>
          <p:cNvPr id="11" name="Graphic 10" descr="Customer review">
            <a:extLst>
              <a:ext uri="{FF2B5EF4-FFF2-40B4-BE49-F238E27FC236}">
                <a16:creationId xmlns:a16="http://schemas.microsoft.com/office/drawing/2014/main" id="{D5E2F812-9B6F-1146-A28E-735FB939A5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60774" y="2513295"/>
            <a:ext cx="626712" cy="6267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D4C0AAE2-821F-034A-8B3B-5A9A30D52152}"/>
              </a:ext>
            </a:extLst>
          </p:cNvPr>
          <p:cNvSpPr/>
          <p:nvPr/>
        </p:nvSpPr>
        <p:spPr>
          <a:xfrm rot="10800000">
            <a:off x="199621" y="186180"/>
            <a:ext cx="413524" cy="35788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C739C1-98CC-2F45-A565-9AF9CDACBA6F}"/>
              </a:ext>
            </a:extLst>
          </p:cNvPr>
          <p:cNvSpPr txBox="1"/>
          <p:nvPr/>
        </p:nvSpPr>
        <p:spPr>
          <a:xfrm>
            <a:off x="1420105" y="6308209"/>
            <a:ext cx="467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Vùng này nâng cao lên, không để che bộ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5B1BF-E266-BD46-A73A-EB5D2D782D98}"/>
              </a:ext>
            </a:extLst>
          </p:cNvPr>
          <p:cNvSpPr txBox="1"/>
          <p:nvPr/>
        </p:nvSpPr>
        <p:spPr>
          <a:xfrm>
            <a:off x="6835621" y="3200229"/>
            <a:ext cx="37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Tab này đậm lên tý, màu khác càng tốt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BCE13D6-E94B-D646-B206-7760AD2F0380}"/>
              </a:ext>
            </a:extLst>
          </p:cNvPr>
          <p:cNvSpPr/>
          <p:nvPr/>
        </p:nvSpPr>
        <p:spPr>
          <a:xfrm>
            <a:off x="10721792" y="2935012"/>
            <a:ext cx="229742" cy="204995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F369E-EDB6-644D-9BA2-E013129A95AF}"/>
              </a:ext>
            </a:extLst>
          </p:cNvPr>
          <p:cNvSpPr txBox="1"/>
          <p:nvPr/>
        </p:nvSpPr>
        <p:spPr>
          <a:xfrm>
            <a:off x="5619048" y="291137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Thông tin liên hệ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3B504-AB13-3B4C-94DD-EC34DFFB5A7D}"/>
              </a:ext>
            </a:extLst>
          </p:cNvPr>
          <p:cNvSpPr txBox="1"/>
          <p:nvPr/>
        </p:nvSpPr>
        <p:spPr>
          <a:xfrm>
            <a:off x="4841271" y="2904822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Khảo sát</a:t>
            </a:r>
          </a:p>
        </p:txBody>
      </p:sp>
    </p:spTree>
    <p:extLst>
      <p:ext uri="{BB962C8B-B14F-4D97-AF65-F5344CB8AC3E}">
        <p14:creationId xmlns:p14="http://schemas.microsoft.com/office/powerpoint/2010/main" val="2401797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E3D9-EB29-994F-BA78-AD6702670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 descr="A picture containing indoor, monitor, computer, desk&#10;&#10;Description automatically generated">
            <a:extLst>
              <a:ext uri="{FF2B5EF4-FFF2-40B4-BE49-F238E27FC236}">
                <a16:creationId xmlns:a16="http://schemas.microsoft.com/office/drawing/2014/main" id="{B530B721-55B9-F74C-A9F2-6CF8DDC9B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02352" cy="6858000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711C75-C21F-B249-8793-836D2F9A3935}"/>
              </a:ext>
            </a:extLst>
          </p:cNvPr>
          <p:cNvCxnSpPr>
            <a:cxnSpLocks/>
          </p:cNvCxnSpPr>
          <p:nvPr/>
        </p:nvCxnSpPr>
        <p:spPr>
          <a:xfrm flipV="1">
            <a:off x="6592186" y="5677730"/>
            <a:ext cx="4708659" cy="1084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Graphic 16" descr="Dog House">
            <a:extLst>
              <a:ext uri="{FF2B5EF4-FFF2-40B4-BE49-F238E27FC236}">
                <a16:creationId xmlns:a16="http://schemas.microsoft.com/office/drawing/2014/main" id="{16D11991-5897-7E4A-B489-2900F7BE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8546" y="72150"/>
            <a:ext cx="526086" cy="526086"/>
          </a:xfrm>
          <a:prstGeom prst="rect">
            <a:avLst/>
          </a:prstGeom>
        </p:spPr>
      </p:pic>
      <p:pic>
        <p:nvPicPr>
          <p:cNvPr id="28" name="Graphic 27" descr="Information">
            <a:extLst>
              <a:ext uri="{FF2B5EF4-FFF2-40B4-BE49-F238E27FC236}">
                <a16:creationId xmlns:a16="http://schemas.microsoft.com/office/drawing/2014/main" id="{661FD926-0A66-BB4D-BDB1-59E8E0789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00845" y="5352915"/>
            <a:ext cx="649629" cy="64962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C8B222C-D247-DA47-A913-4969F6CEFCB3}"/>
              </a:ext>
            </a:extLst>
          </p:cNvPr>
          <p:cNvSpPr/>
          <p:nvPr/>
        </p:nvSpPr>
        <p:spPr>
          <a:xfrm>
            <a:off x="7217596" y="156248"/>
            <a:ext cx="413524" cy="35788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0E92FCB-D6F9-0649-BDBE-4795C2B9CE5D}"/>
              </a:ext>
            </a:extLst>
          </p:cNvPr>
          <p:cNvSpPr/>
          <p:nvPr/>
        </p:nvSpPr>
        <p:spPr>
          <a:xfrm rot="10800000">
            <a:off x="3722507" y="197698"/>
            <a:ext cx="413524" cy="35788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38" name="Graphic 37" descr="Presentation with media">
            <a:extLst>
              <a:ext uri="{FF2B5EF4-FFF2-40B4-BE49-F238E27FC236}">
                <a16:creationId xmlns:a16="http://schemas.microsoft.com/office/drawing/2014/main" id="{41F0D6BA-E5BF-9648-8D9D-AE29CB006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00844" y="4659298"/>
            <a:ext cx="649629" cy="6496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B6E63C4-28CC-8848-99BC-AC1A78084239}"/>
              </a:ext>
            </a:extLst>
          </p:cNvPr>
          <p:cNvSpPr txBox="1"/>
          <p:nvPr/>
        </p:nvSpPr>
        <p:spPr>
          <a:xfrm>
            <a:off x="6372870" y="6035353"/>
            <a:ext cx="41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Đè mất bộ Control, chuyển qua thành nút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CEFFEA-4A6F-8041-B928-669E548F5C53}"/>
              </a:ext>
            </a:extLst>
          </p:cNvPr>
          <p:cNvSpPr txBox="1"/>
          <p:nvPr/>
        </p:nvSpPr>
        <p:spPr>
          <a:xfrm>
            <a:off x="8932432" y="4759418"/>
            <a:ext cx="242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2"/>
                </a:solidFill>
              </a:rPr>
              <a:t>Liên kết đến LiveStream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CA34BC-484C-0B43-8BD2-EAB9FB42ECE1}"/>
              </a:ext>
            </a:extLst>
          </p:cNvPr>
          <p:cNvSpPr txBox="1"/>
          <p:nvPr/>
        </p:nvSpPr>
        <p:spPr>
          <a:xfrm>
            <a:off x="10546573" y="4146101"/>
            <a:ext cx="68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2"/>
                </a:solidFill>
              </a:rPr>
              <a:t>Meet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0034A8-710E-1A4E-A163-53748D7D646E}"/>
              </a:ext>
            </a:extLst>
          </p:cNvPr>
          <p:cNvSpPr txBox="1"/>
          <p:nvPr/>
        </p:nvSpPr>
        <p:spPr>
          <a:xfrm>
            <a:off x="2214552" y="6123543"/>
            <a:ext cx="415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Bộ Control này to lên như mẫu bên Tourist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DB6D10-EF2B-2A49-8A06-0D62458D2A0B}"/>
              </a:ext>
            </a:extLst>
          </p:cNvPr>
          <p:cNvSpPr txBox="1"/>
          <p:nvPr/>
        </p:nvSpPr>
        <p:spPr>
          <a:xfrm>
            <a:off x="3897577" y="553484"/>
            <a:ext cx="172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6">
                    <a:lumMod val="75000"/>
                  </a:schemeClr>
                </a:solidFill>
              </a:rPr>
              <a:t>Về khu triển lãm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4532C-4766-8B41-8B21-146CB643EE4E}"/>
              </a:ext>
            </a:extLst>
          </p:cNvPr>
          <p:cNvSpPr txBox="1"/>
          <p:nvPr/>
        </p:nvSpPr>
        <p:spPr>
          <a:xfrm>
            <a:off x="7631120" y="157172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6">
                    <a:lumMod val="75000"/>
                  </a:schemeClr>
                </a:solidFill>
              </a:rPr>
              <a:t>Gian hàng tiếp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1EE015-96B3-B949-A1C6-81720897ECED}"/>
              </a:ext>
            </a:extLst>
          </p:cNvPr>
          <p:cNvSpPr txBox="1"/>
          <p:nvPr/>
        </p:nvSpPr>
        <p:spPr>
          <a:xfrm>
            <a:off x="1833735" y="200828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6">
                    <a:lumMod val="75000"/>
                  </a:schemeClr>
                </a:solidFill>
              </a:rPr>
              <a:t>Gian hàng trước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425454F-ED4E-7A48-9B89-9FC165DCC9EC}"/>
              </a:ext>
            </a:extLst>
          </p:cNvPr>
          <p:cNvSpPr txBox="1"/>
          <p:nvPr/>
        </p:nvSpPr>
        <p:spPr>
          <a:xfrm>
            <a:off x="5923229" y="51455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6">
                    <a:lumMod val="75000"/>
                  </a:schemeClr>
                </a:solidFill>
              </a:rPr>
              <a:t>Ra bên ngoài</a:t>
            </a:r>
          </a:p>
        </p:txBody>
      </p:sp>
      <p:pic>
        <p:nvPicPr>
          <p:cNvPr id="68" name="Graphic 67" descr="Exit">
            <a:extLst>
              <a:ext uri="{FF2B5EF4-FFF2-40B4-BE49-F238E27FC236}">
                <a16:creationId xmlns:a16="http://schemas.microsoft.com/office/drawing/2014/main" id="{6A188E0A-1456-8749-8D6A-D0CB54094F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7819" y="110826"/>
            <a:ext cx="448734" cy="448734"/>
          </a:xfrm>
          <a:prstGeom prst="rect">
            <a:avLst/>
          </a:prstGeom>
        </p:spPr>
      </p:pic>
      <p:pic>
        <p:nvPicPr>
          <p:cNvPr id="72" name="Graphic 71" descr="Speaker phone">
            <a:extLst>
              <a:ext uri="{FF2B5EF4-FFF2-40B4-BE49-F238E27FC236}">
                <a16:creationId xmlns:a16="http://schemas.microsoft.com/office/drawing/2014/main" id="{7DB9B7F0-074F-D345-993C-B11029F2E3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251703" y="3961345"/>
            <a:ext cx="707631" cy="707631"/>
          </a:xfrm>
          <a:prstGeom prst="rect">
            <a:avLst/>
          </a:prstGeom>
        </p:spPr>
      </p:pic>
      <p:pic>
        <p:nvPicPr>
          <p:cNvPr id="76" name="Graphic 75" descr="Customer review">
            <a:extLst>
              <a:ext uri="{FF2B5EF4-FFF2-40B4-BE49-F238E27FC236}">
                <a16:creationId xmlns:a16="http://schemas.microsoft.com/office/drawing/2014/main" id="{404A8DA3-68AE-4042-982E-424DC62258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58879" y="97264"/>
            <a:ext cx="487052" cy="48705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3133F8B-8DCD-D04A-B4BF-49A1B9F5E524}"/>
              </a:ext>
            </a:extLst>
          </p:cNvPr>
          <p:cNvSpPr txBox="1"/>
          <p:nvPr/>
        </p:nvSpPr>
        <p:spPr>
          <a:xfrm>
            <a:off x="4681589" y="992200"/>
            <a:ext cx="229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6">
                    <a:lumMod val="75000"/>
                  </a:schemeClr>
                </a:solidFill>
              </a:rPr>
              <a:t>Liệt kê phòng Hội thảo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F76914-22B9-324F-BD45-179E3ADA1561}"/>
              </a:ext>
            </a:extLst>
          </p:cNvPr>
          <p:cNvCxnSpPr/>
          <p:nvPr/>
        </p:nvCxnSpPr>
        <p:spPr>
          <a:xfrm flipV="1">
            <a:off x="5702405" y="601551"/>
            <a:ext cx="0" cy="34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7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sitting, computer, video&#10;&#10;Description automatically generated">
            <a:extLst>
              <a:ext uri="{FF2B5EF4-FFF2-40B4-BE49-F238E27FC236}">
                <a16:creationId xmlns:a16="http://schemas.microsoft.com/office/drawing/2014/main" id="{98E731B3-FD17-A344-A6C5-C17166849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7" name="Graphic 16" descr="Dog House">
            <a:extLst>
              <a:ext uri="{FF2B5EF4-FFF2-40B4-BE49-F238E27FC236}">
                <a16:creationId xmlns:a16="http://schemas.microsoft.com/office/drawing/2014/main" id="{16D11991-5897-7E4A-B489-2900F7BE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8546" y="72150"/>
            <a:ext cx="526086" cy="526086"/>
          </a:xfrm>
          <a:prstGeom prst="rect">
            <a:avLst/>
          </a:prstGeom>
        </p:spPr>
      </p:pic>
      <p:pic>
        <p:nvPicPr>
          <p:cNvPr id="28" name="Graphic 27" descr="Information">
            <a:extLst>
              <a:ext uri="{FF2B5EF4-FFF2-40B4-BE49-F238E27FC236}">
                <a16:creationId xmlns:a16="http://schemas.microsoft.com/office/drawing/2014/main" id="{661FD926-0A66-BB4D-BDB1-59E8E0789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99701" y="5352915"/>
            <a:ext cx="649629" cy="64962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C8B222C-D247-DA47-A913-4969F6CEFCB3}"/>
              </a:ext>
            </a:extLst>
          </p:cNvPr>
          <p:cNvSpPr/>
          <p:nvPr/>
        </p:nvSpPr>
        <p:spPr>
          <a:xfrm>
            <a:off x="7217596" y="156248"/>
            <a:ext cx="413524" cy="35788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0E92FCB-D6F9-0649-BDBE-4795C2B9CE5D}"/>
              </a:ext>
            </a:extLst>
          </p:cNvPr>
          <p:cNvSpPr/>
          <p:nvPr/>
        </p:nvSpPr>
        <p:spPr>
          <a:xfrm rot="10800000">
            <a:off x="3722507" y="197698"/>
            <a:ext cx="413524" cy="35788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38" name="Graphic 37" descr="Presentation with media">
            <a:extLst>
              <a:ext uri="{FF2B5EF4-FFF2-40B4-BE49-F238E27FC236}">
                <a16:creationId xmlns:a16="http://schemas.microsoft.com/office/drawing/2014/main" id="{41F0D6BA-E5BF-9648-8D9D-AE29CB006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99700" y="4659298"/>
            <a:ext cx="649629" cy="6496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425454F-ED4E-7A48-9B89-9FC165DCC9EC}"/>
              </a:ext>
            </a:extLst>
          </p:cNvPr>
          <p:cNvSpPr txBox="1"/>
          <p:nvPr/>
        </p:nvSpPr>
        <p:spPr>
          <a:xfrm>
            <a:off x="4968077" y="2899413"/>
            <a:ext cx="343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accent6">
                    <a:lumMod val="75000"/>
                  </a:schemeClr>
                </a:solidFill>
              </a:rPr>
              <a:t>Khu vực bố trí tài liệu, thông tin, …</a:t>
            </a:r>
          </a:p>
        </p:txBody>
      </p:sp>
      <p:pic>
        <p:nvPicPr>
          <p:cNvPr id="68" name="Graphic 67" descr="Exit">
            <a:extLst>
              <a:ext uri="{FF2B5EF4-FFF2-40B4-BE49-F238E27FC236}">
                <a16:creationId xmlns:a16="http://schemas.microsoft.com/office/drawing/2014/main" id="{6A188E0A-1456-8749-8D6A-D0CB54094F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7819" y="110826"/>
            <a:ext cx="448734" cy="448734"/>
          </a:xfrm>
          <a:prstGeom prst="rect">
            <a:avLst/>
          </a:prstGeom>
        </p:spPr>
      </p:pic>
      <p:pic>
        <p:nvPicPr>
          <p:cNvPr id="72" name="Graphic 71" descr="Speaker phone">
            <a:extLst>
              <a:ext uri="{FF2B5EF4-FFF2-40B4-BE49-F238E27FC236}">
                <a16:creationId xmlns:a16="http://schemas.microsoft.com/office/drawing/2014/main" id="{7DB9B7F0-074F-D345-993C-B11029F2E3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50559" y="3961345"/>
            <a:ext cx="707631" cy="707631"/>
          </a:xfrm>
          <a:prstGeom prst="rect">
            <a:avLst/>
          </a:prstGeom>
        </p:spPr>
      </p:pic>
      <p:pic>
        <p:nvPicPr>
          <p:cNvPr id="76" name="Graphic 75" descr="Customer review">
            <a:extLst>
              <a:ext uri="{FF2B5EF4-FFF2-40B4-BE49-F238E27FC236}">
                <a16:creationId xmlns:a16="http://schemas.microsoft.com/office/drawing/2014/main" id="{404A8DA3-68AE-4042-982E-424DC62258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58879" y="97264"/>
            <a:ext cx="487052" cy="48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7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ity landscape&#10;&#10;Description automatically generated">
            <a:extLst>
              <a:ext uri="{FF2B5EF4-FFF2-40B4-BE49-F238E27FC236}">
                <a16:creationId xmlns:a16="http://schemas.microsoft.com/office/drawing/2014/main" id="{13CD1636-2A24-D449-B26A-F2146244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" y="0"/>
            <a:ext cx="114779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2D042F-DB12-8641-B403-8F1A6A6B6C4B}"/>
              </a:ext>
            </a:extLst>
          </p:cNvPr>
          <p:cNvSpPr/>
          <p:nvPr/>
        </p:nvSpPr>
        <p:spPr>
          <a:xfrm>
            <a:off x="1451574" y="468684"/>
            <a:ext cx="9316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Giới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thiệu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01A48D-3B70-0247-B1AA-DF430FCE574B}"/>
              </a:ext>
            </a:extLst>
          </p:cNvPr>
          <p:cNvSpPr/>
          <p:nvPr/>
        </p:nvSpPr>
        <p:spPr>
          <a:xfrm>
            <a:off x="2339788" y="468683"/>
            <a:ext cx="7809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Đăng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ký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601BB0-5D26-3342-8737-7A537DBD2144}"/>
              </a:ext>
            </a:extLst>
          </p:cNvPr>
          <p:cNvSpPr/>
          <p:nvPr/>
        </p:nvSpPr>
        <p:spPr>
          <a:xfrm>
            <a:off x="3120771" y="468682"/>
            <a:ext cx="120257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Đến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triển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lãm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10" descr="A picture containing large, plane, sitting, blue&#10;&#10;Description automatically generated">
            <a:extLst>
              <a:ext uri="{FF2B5EF4-FFF2-40B4-BE49-F238E27FC236}">
                <a16:creationId xmlns:a16="http://schemas.microsoft.com/office/drawing/2014/main" id="{AB1A16A2-1B60-B64B-A07F-F9011FC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498" y="329853"/>
            <a:ext cx="2804160" cy="15766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0" y="284016"/>
            <a:ext cx="69442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93294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ity landscape&#10;&#10;Description automatically generated">
            <a:extLst>
              <a:ext uri="{FF2B5EF4-FFF2-40B4-BE49-F238E27FC236}">
                <a16:creationId xmlns:a16="http://schemas.microsoft.com/office/drawing/2014/main" id="{13CD1636-2A24-D449-B26A-F2146244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" y="0"/>
            <a:ext cx="114779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2D042F-DB12-8641-B403-8F1A6A6B6C4B}"/>
              </a:ext>
            </a:extLst>
          </p:cNvPr>
          <p:cNvSpPr/>
          <p:nvPr/>
        </p:nvSpPr>
        <p:spPr>
          <a:xfrm>
            <a:off x="1451574" y="468684"/>
            <a:ext cx="9316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Giới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thiệu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01A48D-3B70-0247-B1AA-DF430FCE574B}"/>
              </a:ext>
            </a:extLst>
          </p:cNvPr>
          <p:cNvSpPr/>
          <p:nvPr/>
        </p:nvSpPr>
        <p:spPr>
          <a:xfrm>
            <a:off x="2339788" y="468683"/>
            <a:ext cx="7809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Đăng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ký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601BB0-5D26-3342-8737-7A537DBD2144}"/>
              </a:ext>
            </a:extLst>
          </p:cNvPr>
          <p:cNvSpPr/>
          <p:nvPr/>
        </p:nvSpPr>
        <p:spPr>
          <a:xfrm>
            <a:off x="3120771" y="468682"/>
            <a:ext cx="120257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Đến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triển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lãm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32862" y="284016"/>
            <a:ext cx="6286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Giới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thiệu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1BA01B2-D22A-0B42-BDCB-E98686B37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86" y="314796"/>
            <a:ext cx="8405241" cy="6389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B752D-F32E-0448-8A25-49D2AFD64E49}"/>
              </a:ext>
            </a:extLst>
          </p:cNvPr>
          <p:cNvSpPr txBox="1"/>
          <p:nvPr/>
        </p:nvSpPr>
        <p:spPr>
          <a:xfrm>
            <a:off x="6095999" y="284016"/>
            <a:ext cx="440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Nhúng trang có sẵn này vào, ko cần làm thêm</a:t>
            </a:r>
          </a:p>
        </p:txBody>
      </p:sp>
    </p:spTree>
    <p:extLst>
      <p:ext uri="{BB962C8B-B14F-4D97-AF65-F5344CB8AC3E}">
        <p14:creationId xmlns:p14="http://schemas.microsoft.com/office/powerpoint/2010/main" val="392964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ity landscape&#10;&#10;Description automatically generated">
            <a:extLst>
              <a:ext uri="{FF2B5EF4-FFF2-40B4-BE49-F238E27FC236}">
                <a16:creationId xmlns:a16="http://schemas.microsoft.com/office/drawing/2014/main" id="{13CD1636-2A24-D449-B26A-F2146244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42" y="0"/>
            <a:ext cx="114779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2D042F-DB12-8641-B403-8F1A6A6B6C4B}"/>
              </a:ext>
            </a:extLst>
          </p:cNvPr>
          <p:cNvSpPr/>
          <p:nvPr/>
        </p:nvSpPr>
        <p:spPr>
          <a:xfrm>
            <a:off x="1451574" y="468684"/>
            <a:ext cx="9316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Giới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thiệu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01A48D-3B70-0247-B1AA-DF430FCE574B}"/>
              </a:ext>
            </a:extLst>
          </p:cNvPr>
          <p:cNvSpPr/>
          <p:nvPr/>
        </p:nvSpPr>
        <p:spPr>
          <a:xfrm>
            <a:off x="2339788" y="468683"/>
            <a:ext cx="7809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Đăng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ký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601BB0-5D26-3342-8737-7A537DBD2144}"/>
              </a:ext>
            </a:extLst>
          </p:cNvPr>
          <p:cNvSpPr/>
          <p:nvPr/>
        </p:nvSpPr>
        <p:spPr>
          <a:xfrm>
            <a:off x="3120771" y="468682"/>
            <a:ext cx="120257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Đến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triển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lãm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11220" y="284016"/>
            <a:ext cx="6719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Đăng</a:t>
            </a:r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ký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00CF52-B9B4-5240-9026-E07051086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296" y="284016"/>
            <a:ext cx="9740662" cy="6573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2EE3B-DBD7-1345-BDB1-14F230990711}"/>
              </a:ext>
            </a:extLst>
          </p:cNvPr>
          <p:cNvSpPr txBox="1"/>
          <p:nvPr/>
        </p:nvSpPr>
        <p:spPr>
          <a:xfrm>
            <a:off x="6095999" y="284016"/>
            <a:ext cx="440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Nhúng MS Form</a:t>
            </a:r>
          </a:p>
        </p:txBody>
      </p:sp>
    </p:spTree>
    <p:extLst>
      <p:ext uri="{BB962C8B-B14F-4D97-AF65-F5344CB8AC3E}">
        <p14:creationId xmlns:p14="http://schemas.microsoft.com/office/powerpoint/2010/main" val="115602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ity landscape&#10;&#10;Description automatically generated">
            <a:extLst>
              <a:ext uri="{FF2B5EF4-FFF2-40B4-BE49-F238E27FC236}">
                <a16:creationId xmlns:a16="http://schemas.microsoft.com/office/drawing/2014/main" id="{13CD1636-2A24-D449-B26A-F2146244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" y="0"/>
            <a:ext cx="114779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2D042F-DB12-8641-B403-8F1A6A6B6C4B}"/>
              </a:ext>
            </a:extLst>
          </p:cNvPr>
          <p:cNvSpPr/>
          <p:nvPr/>
        </p:nvSpPr>
        <p:spPr>
          <a:xfrm>
            <a:off x="1451574" y="468684"/>
            <a:ext cx="9316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Giới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thiệu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01A48D-3B70-0247-B1AA-DF430FCE574B}"/>
              </a:ext>
            </a:extLst>
          </p:cNvPr>
          <p:cNvSpPr/>
          <p:nvPr/>
        </p:nvSpPr>
        <p:spPr>
          <a:xfrm>
            <a:off x="2339788" y="468683"/>
            <a:ext cx="7809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Đăng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ký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601BB0-5D26-3342-8737-7A537DBD2144}"/>
              </a:ext>
            </a:extLst>
          </p:cNvPr>
          <p:cNvSpPr/>
          <p:nvPr/>
        </p:nvSpPr>
        <p:spPr>
          <a:xfrm>
            <a:off x="3120771" y="468682"/>
            <a:ext cx="120257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Đến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triển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lãm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48088" y="284016"/>
            <a:ext cx="5982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MAP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2EE3B-DBD7-1345-BDB1-14F230990711}"/>
              </a:ext>
            </a:extLst>
          </p:cNvPr>
          <p:cNvSpPr txBox="1"/>
          <p:nvPr/>
        </p:nvSpPr>
        <p:spPr>
          <a:xfrm>
            <a:off x="6178996" y="407126"/>
            <a:ext cx="440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Nhúng MAP</a:t>
            </a:r>
          </a:p>
        </p:txBody>
      </p:sp>
      <p:pic>
        <p:nvPicPr>
          <p:cNvPr id="3" name="Picture 2" descr="A picture containing grass, field, plane, sitting&#10;&#10;Description automatically generated">
            <a:extLst>
              <a:ext uri="{FF2B5EF4-FFF2-40B4-BE49-F238E27FC236}">
                <a16:creationId xmlns:a16="http://schemas.microsoft.com/office/drawing/2014/main" id="{867F0A78-6A02-D941-99D7-963857F9D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4"/>
          <a:stretch/>
        </p:blipFill>
        <p:spPr>
          <a:xfrm>
            <a:off x="1700782" y="776459"/>
            <a:ext cx="9504477" cy="54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6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ity landscape&#10;&#10;Description automatically generated">
            <a:extLst>
              <a:ext uri="{FF2B5EF4-FFF2-40B4-BE49-F238E27FC236}">
                <a16:creationId xmlns:a16="http://schemas.microsoft.com/office/drawing/2014/main" id="{13CD1636-2A24-D449-B26A-F2146244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" y="0"/>
            <a:ext cx="114779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2D042F-DB12-8641-B403-8F1A6A6B6C4B}"/>
              </a:ext>
            </a:extLst>
          </p:cNvPr>
          <p:cNvSpPr/>
          <p:nvPr/>
        </p:nvSpPr>
        <p:spPr>
          <a:xfrm>
            <a:off x="1451574" y="468684"/>
            <a:ext cx="9316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Giới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thiệu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01A48D-3B70-0247-B1AA-DF430FCE574B}"/>
              </a:ext>
            </a:extLst>
          </p:cNvPr>
          <p:cNvSpPr/>
          <p:nvPr/>
        </p:nvSpPr>
        <p:spPr>
          <a:xfrm>
            <a:off x="2339788" y="468683"/>
            <a:ext cx="7809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Đăng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ký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601BB0-5D26-3342-8737-7A537DBD2144}"/>
              </a:ext>
            </a:extLst>
          </p:cNvPr>
          <p:cNvSpPr/>
          <p:nvPr/>
        </p:nvSpPr>
        <p:spPr>
          <a:xfrm>
            <a:off x="3120771" y="468682"/>
            <a:ext cx="120257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Đến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triển</a:t>
            </a:r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1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lãm</a:t>
            </a:r>
            <a:endParaRPr lang="en-US" sz="1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18083" y="284016"/>
            <a:ext cx="65825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Đến</a:t>
            </a:r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khu</a:t>
            </a:r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Triển</a:t>
            </a:r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lãm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 descr="An empty parking lot in front of a building&#10;&#10;Description automatically generated">
            <a:extLst>
              <a:ext uri="{FF2B5EF4-FFF2-40B4-BE49-F238E27FC236}">
                <a16:creationId xmlns:a16="http://schemas.microsoft.com/office/drawing/2014/main" id="{CB09B79F-775A-3E49-B186-7797749A1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6"/>
          <a:stretch/>
        </p:blipFill>
        <p:spPr>
          <a:xfrm>
            <a:off x="1344784" y="937364"/>
            <a:ext cx="9713360" cy="5513745"/>
          </a:xfrm>
          <a:prstGeom prst="rect">
            <a:avLst/>
          </a:prstGeom>
        </p:spPr>
      </p:pic>
      <p:pic>
        <p:nvPicPr>
          <p:cNvPr id="11" name="Picture 10" descr="A picture containing large, plane, sitting, blue&#10;&#10;Description automatically generated">
            <a:extLst>
              <a:ext uri="{FF2B5EF4-FFF2-40B4-BE49-F238E27FC236}">
                <a16:creationId xmlns:a16="http://schemas.microsoft.com/office/drawing/2014/main" id="{6AC47F63-E344-2D4B-98B5-0551F2A13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327" y="284016"/>
            <a:ext cx="2804160" cy="1576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2EE3B-DBD7-1345-BDB1-14F230990711}"/>
              </a:ext>
            </a:extLst>
          </p:cNvPr>
          <p:cNvSpPr txBox="1"/>
          <p:nvPr/>
        </p:nvSpPr>
        <p:spPr>
          <a:xfrm>
            <a:off x="4687751" y="2329311"/>
            <a:ext cx="440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Chuyển đến hình Drone khu triển lãm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66105-716F-BD47-858A-56615CF3DF0D}"/>
              </a:ext>
            </a:extLst>
          </p:cNvPr>
          <p:cNvSpPr txBox="1"/>
          <p:nvPr/>
        </p:nvSpPr>
        <p:spPr>
          <a:xfrm>
            <a:off x="5900842" y="345807"/>
            <a:ext cx="121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V</a:t>
            </a:r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ideo Surf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34E99A-670F-D145-918A-6CAFE188A5E2}"/>
              </a:ext>
            </a:extLst>
          </p:cNvPr>
          <p:cNvSpPr/>
          <p:nvPr/>
        </p:nvSpPr>
        <p:spPr>
          <a:xfrm rot="5400000">
            <a:off x="6078951" y="5267538"/>
            <a:ext cx="674207" cy="429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6C6568-EC70-3B46-B47E-E8A609C510D7}"/>
              </a:ext>
            </a:extLst>
          </p:cNvPr>
          <p:cNvSpPr txBox="1"/>
          <p:nvPr/>
        </p:nvSpPr>
        <p:spPr>
          <a:xfrm>
            <a:off x="5620880" y="5819233"/>
            <a:ext cx="166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(Sang hình 360)</a:t>
            </a:r>
          </a:p>
        </p:txBody>
      </p:sp>
    </p:spTree>
    <p:extLst>
      <p:ext uri="{BB962C8B-B14F-4D97-AF65-F5344CB8AC3E}">
        <p14:creationId xmlns:p14="http://schemas.microsoft.com/office/powerpoint/2010/main" val="63103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lm tree in front of a building&#10;&#10;Description automatically generated">
            <a:extLst>
              <a:ext uri="{FF2B5EF4-FFF2-40B4-BE49-F238E27FC236}">
                <a16:creationId xmlns:a16="http://schemas.microsoft.com/office/drawing/2014/main" id="{FF100E74-BE84-FE4F-B00C-3C210969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83" y="0"/>
            <a:ext cx="1032671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601BB0-5D26-3342-8737-7A537DBD2144}"/>
              </a:ext>
            </a:extLst>
          </p:cNvPr>
          <p:cNvSpPr/>
          <p:nvPr/>
        </p:nvSpPr>
        <p:spPr>
          <a:xfrm>
            <a:off x="5341896" y="5619218"/>
            <a:ext cx="137492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VÀO TRIỂN LÃM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-2211" y="284016"/>
            <a:ext cx="6988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360 </a:t>
            </a:r>
          </a:p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ngoài</a:t>
            </a:r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khu</a:t>
            </a:r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Triển</a:t>
            </a:r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lãm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10" descr="A picture containing large, plane, sitting, blue&#10;&#10;Description automatically generated">
            <a:extLst>
              <a:ext uri="{FF2B5EF4-FFF2-40B4-BE49-F238E27FC236}">
                <a16:creationId xmlns:a16="http://schemas.microsoft.com/office/drawing/2014/main" id="{6AC47F63-E344-2D4B-98B5-0551F2A1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66" y="1780032"/>
            <a:ext cx="2618352" cy="15452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2EE3B-DBD7-1345-BDB1-14F230990711}"/>
              </a:ext>
            </a:extLst>
          </p:cNvPr>
          <p:cNvSpPr txBox="1"/>
          <p:nvPr/>
        </p:nvSpPr>
        <p:spPr>
          <a:xfrm>
            <a:off x="8298629" y="576403"/>
            <a:ext cx="440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Vr360 khu triển lãm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66105-716F-BD47-858A-56615CF3DF0D}"/>
              </a:ext>
            </a:extLst>
          </p:cNvPr>
          <p:cNvSpPr txBox="1"/>
          <p:nvPr/>
        </p:nvSpPr>
        <p:spPr>
          <a:xfrm>
            <a:off x="5295276" y="1747903"/>
            <a:ext cx="121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V</a:t>
            </a:r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ideo Surf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34E99A-670F-D145-918A-6CAFE188A5E2}"/>
              </a:ext>
            </a:extLst>
          </p:cNvPr>
          <p:cNvSpPr/>
          <p:nvPr/>
        </p:nvSpPr>
        <p:spPr>
          <a:xfrm rot="16200000">
            <a:off x="5692255" y="5084322"/>
            <a:ext cx="674207" cy="429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C8BDE-7564-474A-8137-DC48434663A6}"/>
              </a:ext>
            </a:extLst>
          </p:cNvPr>
          <p:cNvSpPr txBox="1"/>
          <p:nvPr/>
        </p:nvSpPr>
        <p:spPr>
          <a:xfrm>
            <a:off x="4242816" y="591685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(Chuyển đến khu Trung tâm triển lãm)</a:t>
            </a:r>
          </a:p>
        </p:txBody>
      </p:sp>
    </p:spTree>
    <p:extLst>
      <p:ext uri="{BB962C8B-B14F-4D97-AF65-F5344CB8AC3E}">
        <p14:creationId xmlns:p14="http://schemas.microsoft.com/office/powerpoint/2010/main" val="421480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ople, hanging, filled&#10;&#10;Description automatically generated">
            <a:extLst>
              <a:ext uri="{FF2B5EF4-FFF2-40B4-BE49-F238E27FC236}">
                <a16:creationId xmlns:a16="http://schemas.microsoft.com/office/drawing/2014/main" id="{84439176-F0A4-C640-B9EB-CD2E21939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4" y="571815"/>
            <a:ext cx="11571176" cy="6287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601BB0-5D26-3342-8737-7A537DBD2144}"/>
              </a:ext>
            </a:extLst>
          </p:cNvPr>
          <p:cNvSpPr/>
          <p:nvPr/>
        </p:nvSpPr>
        <p:spPr>
          <a:xfrm>
            <a:off x="5336222" y="5619218"/>
            <a:ext cx="138627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VÀO BÀN INFOR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-2211" y="284016"/>
            <a:ext cx="6988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360 </a:t>
            </a:r>
          </a:p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ngoài</a:t>
            </a:r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khu</a:t>
            </a:r>
            <a:r>
              <a:rPr lang="en-US" sz="1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Triển</a:t>
            </a:r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  <a:p>
            <a:pPr algn="ctr"/>
            <a:r>
              <a:rPr lang="en-US" sz="16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lãm</a:t>
            </a:r>
            <a:endParaRPr lang="en-US" sz="1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10" descr="A picture containing large, plane, sitting, blue&#10;&#10;Description automatically generated">
            <a:extLst>
              <a:ext uri="{FF2B5EF4-FFF2-40B4-BE49-F238E27FC236}">
                <a16:creationId xmlns:a16="http://schemas.microsoft.com/office/drawing/2014/main" id="{6AC47F63-E344-2D4B-98B5-0551F2A13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262" y="639421"/>
            <a:ext cx="2039496" cy="12036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2EE3B-DBD7-1345-BDB1-14F230990711}"/>
              </a:ext>
            </a:extLst>
          </p:cNvPr>
          <p:cNvSpPr txBox="1"/>
          <p:nvPr/>
        </p:nvSpPr>
        <p:spPr>
          <a:xfrm>
            <a:off x="3829050" y="106313"/>
            <a:ext cx="68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Khu trung tâm Triển lãm, có bàn Infor của ban tổ chức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34E99A-670F-D145-918A-6CAFE188A5E2}"/>
              </a:ext>
            </a:extLst>
          </p:cNvPr>
          <p:cNvSpPr/>
          <p:nvPr/>
        </p:nvSpPr>
        <p:spPr>
          <a:xfrm rot="16200000">
            <a:off x="5823595" y="5150776"/>
            <a:ext cx="626122" cy="21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C8BDE-7564-474A-8137-DC48434663A6}"/>
              </a:ext>
            </a:extLst>
          </p:cNvPr>
          <p:cNvSpPr txBox="1"/>
          <p:nvPr/>
        </p:nvSpPr>
        <p:spPr>
          <a:xfrm>
            <a:off x="4357686" y="5838499"/>
            <a:ext cx="450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(Chuyển đến màn hình của Bàn information)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999CA6-1B62-694D-AEC1-8E3E3EB311C3}"/>
              </a:ext>
            </a:extLst>
          </p:cNvPr>
          <p:cNvSpPr/>
          <p:nvPr/>
        </p:nvSpPr>
        <p:spPr>
          <a:xfrm>
            <a:off x="5657850" y="2786063"/>
            <a:ext cx="1228725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r>
              <a:rPr lang="en-VN" dirty="0"/>
              <a:t>hu gian hàng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8409B8-3B3E-0C40-A6BA-74652D33C46B}"/>
              </a:ext>
            </a:extLst>
          </p:cNvPr>
          <p:cNvSpPr/>
          <p:nvPr/>
        </p:nvSpPr>
        <p:spPr>
          <a:xfrm>
            <a:off x="10342451" y="2914650"/>
            <a:ext cx="1416162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Phòng Hội thảo 1</a:t>
            </a:r>
            <a:endParaRPr lang="en-VN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94412A-490B-F54C-BDA2-761266DA1BEB}"/>
              </a:ext>
            </a:extLst>
          </p:cNvPr>
          <p:cNvSpPr/>
          <p:nvPr/>
        </p:nvSpPr>
        <p:spPr>
          <a:xfrm>
            <a:off x="1307989" y="2914650"/>
            <a:ext cx="1416162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Phòng Hội thảo 2</a:t>
            </a:r>
            <a:endParaRPr lang="en-VN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E7F389C-3466-0240-BF11-DA7F1EEEFF7E}"/>
              </a:ext>
            </a:extLst>
          </p:cNvPr>
          <p:cNvSpPr/>
          <p:nvPr/>
        </p:nvSpPr>
        <p:spPr>
          <a:xfrm rot="16200000">
            <a:off x="1867762" y="3470012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0C4716-4E5A-5140-80FA-679B819387DB}"/>
              </a:ext>
            </a:extLst>
          </p:cNvPr>
          <p:cNvSpPr/>
          <p:nvPr/>
        </p:nvSpPr>
        <p:spPr>
          <a:xfrm rot="16200000">
            <a:off x="6116762" y="3325705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D844854-81A2-6847-A1F7-B20AA1DCE2B1}"/>
              </a:ext>
            </a:extLst>
          </p:cNvPr>
          <p:cNvSpPr/>
          <p:nvPr/>
        </p:nvSpPr>
        <p:spPr>
          <a:xfrm rot="16200000">
            <a:off x="10966658" y="3468665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C03033-6C8A-164C-9EDD-4E5B852E202D}"/>
              </a:ext>
            </a:extLst>
          </p:cNvPr>
          <p:cNvSpPr/>
          <p:nvPr/>
        </p:nvSpPr>
        <p:spPr>
          <a:xfrm rot="16200000">
            <a:off x="5616839" y="1414131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D865821A-829D-3A4A-A315-06E038F8BF16}"/>
              </a:ext>
            </a:extLst>
          </p:cNvPr>
          <p:cNvSpPr/>
          <p:nvPr/>
        </p:nvSpPr>
        <p:spPr>
          <a:xfrm rot="16200000">
            <a:off x="6845564" y="1414131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699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071402B-96C1-6D4D-8545-14BEE4134FC5}"/>
              </a:ext>
            </a:extLst>
          </p:cNvPr>
          <p:cNvGrpSpPr/>
          <p:nvPr/>
        </p:nvGrpSpPr>
        <p:grpSpPr>
          <a:xfrm>
            <a:off x="977246" y="-10593"/>
            <a:ext cx="10236854" cy="6981477"/>
            <a:chOff x="977246" y="-10593"/>
            <a:chExt cx="10236854" cy="69814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69E0D6-B5A6-194E-ABED-A0DC20C1E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900" y="-10593"/>
              <a:ext cx="10236200" cy="4013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9D8637E-B7F2-224B-B40F-EBEDBE0C3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21"/>
            <a:stretch/>
          </p:blipFill>
          <p:spPr>
            <a:xfrm>
              <a:off x="977246" y="3733971"/>
              <a:ext cx="10236200" cy="3236913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B5626-139B-2C4E-81BF-15E02E201562}"/>
              </a:ext>
            </a:extLst>
          </p:cNvPr>
          <p:cNvSpPr/>
          <p:nvPr/>
        </p:nvSpPr>
        <p:spPr>
          <a:xfrm>
            <a:off x="49374" y="284016"/>
            <a:ext cx="5956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Bàn</a:t>
            </a:r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1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Infor</a:t>
            </a:r>
          </a:p>
        </p:txBody>
      </p:sp>
      <p:pic>
        <p:nvPicPr>
          <p:cNvPr id="11" name="Picture 10" descr="A picture containing large, plane, sitting, blue&#10;&#10;Description automatically generated">
            <a:extLst>
              <a:ext uri="{FF2B5EF4-FFF2-40B4-BE49-F238E27FC236}">
                <a16:creationId xmlns:a16="http://schemas.microsoft.com/office/drawing/2014/main" id="{6AC47F63-E344-2D4B-98B5-0551F2A13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791" y="751406"/>
            <a:ext cx="1369141" cy="8080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2EE3B-DBD7-1345-BDB1-14F230990711}"/>
              </a:ext>
            </a:extLst>
          </p:cNvPr>
          <p:cNvSpPr txBox="1"/>
          <p:nvPr/>
        </p:nvSpPr>
        <p:spPr>
          <a:xfrm>
            <a:off x="3829050" y="106313"/>
            <a:ext cx="688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Khu bàn Information của triển lãm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6C8BDE-7564-474A-8137-DC48434663A6}"/>
              </a:ext>
            </a:extLst>
          </p:cNvPr>
          <p:cNvSpPr txBox="1"/>
          <p:nvPr/>
        </p:nvSpPr>
        <p:spPr>
          <a:xfrm>
            <a:off x="4357686" y="5838499"/>
            <a:ext cx="450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  <a:highlight>
                  <a:srgbClr val="C0C0C0"/>
                </a:highlight>
              </a:rPr>
              <a:t>Iframe các dịch vụ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999CA6-1B62-694D-AEC1-8E3E3EB311C3}"/>
              </a:ext>
            </a:extLst>
          </p:cNvPr>
          <p:cNvSpPr/>
          <p:nvPr/>
        </p:nvSpPr>
        <p:spPr>
          <a:xfrm>
            <a:off x="5479429" y="2071095"/>
            <a:ext cx="1228725" cy="51435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Trao đổi</a:t>
            </a:r>
            <a:endParaRPr lang="en-VN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8409B8-3B3E-0C40-A6BA-74652D33C46B}"/>
              </a:ext>
            </a:extLst>
          </p:cNvPr>
          <p:cNvSpPr/>
          <p:nvPr/>
        </p:nvSpPr>
        <p:spPr>
          <a:xfrm>
            <a:off x="9175452" y="2945553"/>
            <a:ext cx="1416162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Vào khu trưng bày</a:t>
            </a:r>
            <a:endParaRPr lang="en-VN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94412A-490B-F54C-BDA2-761266DA1BEB}"/>
              </a:ext>
            </a:extLst>
          </p:cNvPr>
          <p:cNvSpPr/>
          <p:nvPr/>
        </p:nvSpPr>
        <p:spPr>
          <a:xfrm>
            <a:off x="1607557" y="2833911"/>
            <a:ext cx="1564268" cy="514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Quay lại khu Trung tâm</a:t>
            </a:r>
            <a:endParaRPr lang="en-VN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E7F389C-3466-0240-BF11-DA7F1EEEFF7E}"/>
              </a:ext>
            </a:extLst>
          </p:cNvPr>
          <p:cNvSpPr/>
          <p:nvPr/>
        </p:nvSpPr>
        <p:spPr>
          <a:xfrm rot="16200000">
            <a:off x="2171739" y="3357015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60C4716-4E5A-5140-80FA-679B819387DB}"/>
              </a:ext>
            </a:extLst>
          </p:cNvPr>
          <p:cNvSpPr/>
          <p:nvPr/>
        </p:nvSpPr>
        <p:spPr>
          <a:xfrm rot="16200000">
            <a:off x="5949892" y="2554729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D844854-81A2-6847-A1F7-B20AA1DCE2B1}"/>
              </a:ext>
            </a:extLst>
          </p:cNvPr>
          <p:cNvSpPr/>
          <p:nvPr/>
        </p:nvSpPr>
        <p:spPr>
          <a:xfrm rot="16200000">
            <a:off x="9856009" y="3469604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CC03033-6C8A-164C-9EDD-4E5B852E202D}"/>
              </a:ext>
            </a:extLst>
          </p:cNvPr>
          <p:cNvSpPr/>
          <p:nvPr/>
        </p:nvSpPr>
        <p:spPr>
          <a:xfrm rot="16200000">
            <a:off x="5885461" y="1448359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D865821A-829D-3A4A-A315-06E038F8BF16}"/>
              </a:ext>
            </a:extLst>
          </p:cNvPr>
          <p:cNvSpPr/>
          <p:nvPr/>
        </p:nvSpPr>
        <p:spPr>
          <a:xfrm rot="16200000">
            <a:off x="9031553" y="2014472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F897563-9E0F-6E45-8C29-B2F24EF1823D}"/>
              </a:ext>
            </a:extLst>
          </p:cNvPr>
          <p:cNvSpPr/>
          <p:nvPr/>
        </p:nvSpPr>
        <p:spPr>
          <a:xfrm rot="16200000">
            <a:off x="2769759" y="2013258"/>
            <a:ext cx="287799" cy="20577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V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98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845</Words>
  <Application>Microsoft Macintosh PowerPoint</Application>
  <PresentationFormat>Widescreen</PresentationFormat>
  <Paragraphs>160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Apple Symbols</vt:lpstr>
      <vt:lpstr>Arial</vt:lpstr>
      <vt:lpstr>Calibri</vt:lpstr>
      <vt:lpstr>Calibri Light</vt:lpstr>
      <vt:lpstr>Office Theme</vt:lpstr>
      <vt:lpstr>DỰ ÁN  VR FAIRS vrfairs.vn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công việc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 VR FAIR</dc:title>
  <dc:creator>Duy Trinh</dc:creator>
  <cp:lastModifiedBy>Duy Trinh</cp:lastModifiedBy>
  <cp:revision>27</cp:revision>
  <dcterms:created xsi:type="dcterms:W3CDTF">2020-09-04T06:33:46Z</dcterms:created>
  <dcterms:modified xsi:type="dcterms:W3CDTF">2020-09-08T05:14:21Z</dcterms:modified>
</cp:coreProperties>
</file>